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2" r:id="rId9"/>
    <p:sldId id="267" r:id="rId10"/>
    <p:sldId id="268" r:id="rId11"/>
    <p:sldId id="282" r:id="rId12"/>
    <p:sldId id="269" r:id="rId13"/>
    <p:sldId id="283" r:id="rId14"/>
    <p:sldId id="270" r:id="rId15"/>
    <p:sldId id="271" r:id="rId16"/>
    <p:sldId id="272" r:id="rId17"/>
    <p:sldId id="274" r:id="rId18"/>
    <p:sldId id="276" r:id="rId19"/>
    <p:sldId id="278" r:id="rId20"/>
    <p:sldId id="279" r:id="rId21"/>
    <p:sldId id="284" r:id="rId22"/>
    <p:sldId id="285" r:id="rId23"/>
    <p:sldId id="286" r:id="rId24"/>
    <p:sldId id="28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24A3D1-9E25-48DD-9346-791D40EBB7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63ED4E-5FAE-49B4-B54D-37EE97C22ED8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3600" b="1" dirty="0" smtClean="0">
              <a:solidFill>
                <a:schemeClr val="accent5">
                  <a:lumMod val="75000"/>
                </a:schemeClr>
              </a:solidFill>
            </a:rPr>
            <a:t>Виды ИО</a:t>
          </a:r>
          <a:endParaRPr lang="ru-RU" sz="3600" b="1" dirty="0">
            <a:solidFill>
              <a:schemeClr val="accent5">
                <a:lumMod val="75000"/>
              </a:schemeClr>
            </a:solidFill>
          </a:endParaRPr>
        </a:p>
      </dgm:t>
    </dgm:pt>
    <dgm:pt modelId="{5D7A294B-96B6-4E02-8B47-C79C226BF397}" type="parTrans" cxnId="{A6882586-6CA1-49B1-9FF8-AC96C291839C}">
      <dgm:prSet/>
      <dgm:spPr/>
      <dgm:t>
        <a:bodyPr/>
        <a:lstStyle/>
        <a:p>
          <a:endParaRPr lang="ru-RU"/>
        </a:p>
      </dgm:t>
    </dgm:pt>
    <dgm:pt modelId="{C6EBC3CB-17D9-4D2D-A27F-2A4322E8B232}" type="sibTrans" cxnId="{A6882586-6CA1-49B1-9FF8-AC96C291839C}">
      <dgm:prSet/>
      <dgm:spPr/>
      <dgm:t>
        <a:bodyPr/>
        <a:lstStyle/>
        <a:p>
          <a:endParaRPr lang="ru-RU"/>
        </a:p>
      </dgm:t>
    </dgm:pt>
    <dgm:pt modelId="{A936A142-C6E4-42F1-9722-9801F30878F0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accent3">
                  <a:lumMod val="75000"/>
                </a:schemeClr>
              </a:solidFill>
            </a:rPr>
            <a:t>Простые </a:t>
          </a:r>
          <a:endParaRPr lang="ru-RU" sz="2000" b="1" dirty="0">
            <a:solidFill>
              <a:schemeClr val="accent3">
                <a:lumMod val="75000"/>
              </a:schemeClr>
            </a:solidFill>
          </a:endParaRPr>
        </a:p>
      </dgm:t>
    </dgm:pt>
    <dgm:pt modelId="{9CE9F372-DE02-4979-92CE-E124865189DD}" type="parTrans" cxnId="{BB058023-4895-4056-8ED6-1439228E609E}">
      <dgm:prSet/>
      <dgm:spPr/>
      <dgm:t>
        <a:bodyPr/>
        <a:lstStyle/>
        <a:p>
          <a:endParaRPr lang="ru-RU"/>
        </a:p>
      </dgm:t>
    </dgm:pt>
    <dgm:pt modelId="{74BCDEBF-0FE0-418D-B509-1330834B96F7}" type="sibTrans" cxnId="{BB058023-4895-4056-8ED6-1439228E609E}">
      <dgm:prSet/>
      <dgm:spPr/>
      <dgm:t>
        <a:bodyPr/>
        <a:lstStyle/>
        <a:p>
          <a:endParaRPr lang="ru-RU"/>
        </a:p>
      </dgm:t>
    </dgm:pt>
    <dgm:pt modelId="{0D1FA1FF-1B66-43CC-BFFA-124469809C1A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1600" b="1" dirty="0" smtClean="0">
              <a:solidFill>
                <a:schemeClr val="accent3">
                  <a:lumMod val="75000"/>
                </a:schemeClr>
              </a:solidFill>
            </a:rPr>
            <a:t>звук</a:t>
          </a:r>
          <a:endParaRPr lang="ru-RU" sz="1600" b="1" dirty="0">
            <a:solidFill>
              <a:schemeClr val="accent3">
                <a:lumMod val="75000"/>
              </a:schemeClr>
            </a:solidFill>
          </a:endParaRPr>
        </a:p>
      </dgm:t>
    </dgm:pt>
    <dgm:pt modelId="{5C2D7CFB-D294-477D-AC97-4DAB181F528F}" type="parTrans" cxnId="{D8C86F4A-D561-4041-9C46-599FD2703E81}">
      <dgm:prSet/>
      <dgm:spPr/>
      <dgm:t>
        <a:bodyPr/>
        <a:lstStyle/>
        <a:p>
          <a:endParaRPr lang="ru-RU"/>
        </a:p>
      </dgm:t>
    </dgm:pt>
    <dgm:pt modelId="{85D50CA9-42AD-40AB-A1C4-74A8AE949BF1}" type="sibTrans" cxnId="{D8C86F4A-D561-4041-9C46-599FD2703E81}">
      <dgm:prSet/>
      <dgm:spPr/>
      <dgm:t>
        <a:bodyPr/>
        <a:lstStyle/>
        <a:p>
          <a:endParaRPr lang="ru-RU"/>
        </a:p>
      </dgm:t>
    </dgm:pt>
    <dgm:pt modelId="{054E213F-02BD-4BCF-B71C-3C584947ED0F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1600" b="1" dirty="0" smtClean="0">
              <a:solidFill>
                <a:schemeClr val="accent3">
                  <a:lumMod val="75000"/>
                </a:schemeClr>
              </a:solidFill>
            </a:rPr>
            <a:t>число</a:t>
          </a:r>
          <a:endParaRPr lang="ru-RU" sz="1600" b="1" dirty="0">
            <a:solidFill>
              <a:schemeClr val="accent3">
                <a:lumMod val="75000"/>
              </a:schemeClr>
            </a:solidFill>
          </a:endParaRPr>
        </a:p>
      </dgm:t>
    </dgm:pt>
    <dgm:pt modelId="{71932DA2-F91E-44B0-B0F2-F29E1C764438}" type="parTrans" cxnId="{4E845E00-96DB-4B2D-96B3-22A078769609}">
      <dgm:prSet/>
      <dgm:spPr/>
      <dgm:t>
        <a:bodyPr/>
        <a:lstStyle/>
        <a:p>
          <a:endParaRPr lang="ru-RU"/>
        </a:p>
      </dgm:t>
    </dgm:pt>
    <dgm:pt modelId="{48E80CF7-B78F-4D93-BBE9-D2E72A65345F}" type="sibTrans" cxnId="{4E845E00-96DB-4B2D-96B3-22A078769609}">
      <dgm:prSet/>
      <dgm:spPr/>
      <dgm:t>
        <a:bodyPr/>
        <a:lstStyle/>
        <a:p>
          <a:endParaRPr lang="ru-RU"/>
        </a:p>
      </dgm:t>
    </dgm:pt>
    <dgm:pt modelId="{47FCE949-8FA9-4894-9C34-4C8B259AD2CB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accent3">
                  <a:lumMod val="75000"/>
                </a:schemeClr>
              </a:solidFill>
            </a:rPr>
            <a:t>Комплексные </a:t>
          </a:r>
          <a:endParaRPr lang="ru-RU" sz="2000" b="1" dirty="0">
            <a:solidFill>
              <a:schemeClr val="accent3">
                <a:lumMod val="75000"/>
              </a:schemeClr>
            </a:solidFill>
          </a:endParaRPr>
        </a:p>
      </dgm:t>
    </dgm:pt>
    <dgm:pt modelId="{4AB0DFFA-E350-4547-8A43-F484FBDCD0DC}" type="parTrans" cxnId="{1380FA49-02B8-4F80-ADD4-31DA99FAEFEB}">
      <dgm:prSet/>
      <dgm:spPr/>
      <dgm:t>
        <a:bodyPr/>
        <a:lstStyle/>
        <a:p>
          <a:endParaRPr lang="ru-RU"/>
        </a:p>
      </dgm:t>
    </dgm:pt>
    <dgm:pt modelId="{E8EAFF40-32EE-46E6-ABC2-CCD8789B51BC}" type="sibTrans" cxnId="{1380FA49-02B8-4F80-ADD4-31DA99FAEFEB}">
      <dgm:prSet/>
      <dgm:spPr/>
      <dgm:t>
        <a:bodyPr/>
        <a:lstStyle/>
        <a:p>
          <a:endParaRPr lang="ru-RU"/>
        </a:p>
      </dgm:t>
    </dgm:pt>
    <dgm:pt modelId="{707893DA-A22E-46DC-8982-BCD59FE510D4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1600" b="1" dirty="0" smtClean="0">
              <a:solidFill>
                <a:schemeClr val="accent3">
                  <a:lumMod val="75000"/>
                </a:schemeClr>
              </a:solidFill>
            </a:rPr>
            <a:t>таблица</a:t>
          </a:r>
          <a:endParaRPr lang="ru-RU" sz="1600" b="1" dirty="0">
            <a:solidFill>
              <a:schemeClr val="accent3">
                <a:lumMod val="75000"/>
              </a:schemeClr>
            </a:solidFill>
          </a:endParaRPr>
        </a:p>
      </dgm:t>
    </dgm:pt>
    <dgm:pt modelId="{AB9E29AF-3871-4E57-950C-536503C60244}" type="parTrans" cxnId="{71A556A8-FDE0-4768-8062-0FB26B9BD0F9}">
      <dgm:prSet/>
      <dgm:spPr/>
      <dgm:t>
        <a:bodyPr/>
        <a:lstStyle/>
        <a:p>
          <a:endParaRPr lang="ru-RU"/>
        </a:p>
      </dgm:t>
    </dgm:pt>
    <dgm:pt modelId="{B7019351-D7CD-463C-8300-72AD2DF20F03}" type="sibTrans" cxnId="{71A556A8-FDE0-4768-8062-0FB26B9BD0F9}">
      <dgm:prSet/>
      <dgm:spPr/>
      <dgm:t>
        <a:bodyPr/>
        <a:lstStyle/>
        <a:p>
          <a:endParaRPr lang="ru-RU"/>
        </a:p>
      </dgm:t>
    </dgm:pt>
    <dgm:pt modelId="{EACE6E20-C5BE-4F01-9D1F-99AF857E4CF6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1600" b="1" dirty="0" smtClean="0">
              <a:solidFill>
                <a:schemeClr val="accent3">
                  <a:lumMod val="75000"/>
                </a:schemeClr>
              </a:solidFill>
            </a:rPr>
            <a:t>текст</a:t>
          </a:r>
          <a:endParaRPr lang="ru-RU" sz="1600" b="1" dirty="0">
            <a:solidFill>
              <a:schemeClr val="accent3">
                <a:lumMod val="75000"/>
              </a:schemeClr>
            </a:solidFill>
          </a:endParaRPr>
        </a:p>
      </dgm:t>
    </dgm:pt>
    <dgm:pt modelId="{69BC922C-6E98-4DB5-A039-B581D0D398DA}" type="parTrans" cxnId="{CC08053C-896E-4FD2-BABD-9462F56A2B25}">
      <dgm:prSet/>
      <dgm:spPr/>
      <dgm:t>
        <a:bodyPr/>
        <a:lstStyle/>
        <a:p>
          <a:endParaRPr lang="ru-RU"/>
        </a:p>
      </dgm:t>
    </dgm:pt>
    <dgm:pt modelId="{C8A8D193-5116-4837-9058-A27040C03AFD}" type="sibTrans" cxnId="{CC08053C-896E-4FD2-BABD-9462F56A2B25}">
      <dgm:prSet/>
      <dgm:spPr/>
      <dgm:t>
        <a:bodyPr/>
        <a:lstStyle/>
        <a:p>
          <a:endParaRPr lang="ru-RU"/>
        </a:p>
      </dgm:t>
    </dgm:pt>
    <dgm:pt modelId="{C5AD088A-466A-4B9D-939E-F809F1A81E8F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1600" b="1" dirty="0" smtClean="0">
              <a:solidFill>
                <a:schemeClr val="accent3">
                  <a:lumMod val="75000"/>
                </a:schemeClr>
              </a:solidFill>
            </a:rPr>
            <a:t>База данных</a:t>
          </a:r>
          <a:endParaRPr lang="ru-RU" sz="1600" b="1" dirty="0">
            <a:solidFill>
              <a:schemeClr val="accent3">
                <a:lumMod val="75000"/>
              </a:schemeClr>
            </a:solidFill>
          </a:endParaRPr>
        </a:p>
      </dgm:t>
    </dgm:pt>
    <dgm:pt modelId="{7A09496F-3209-442E-A02F-1100FD3D1C81}" type="parTrans" cxnId="{2C35DA31-EB8D-46AA-BD9B-31C6E7175093}">
      <dgm:prSet/>
      <dgm:spPr/>
      <dgm:t>
        <a:bodyPr/>
        <a:lstStyle/>
        <a:p>
          <a:endParaRPr lang="ru-RU"/>
        </a:p>
      </dgm:t>
    </dgm:pt>
    <dgm:pt modelId="{ED8333AD-8D56-4B2F-BE41-6CACEF44526F}" type="sibTrans" cxnId="{2C35DA31-EB8D-46AA-BD9B-31C6E7175093}">
      <dgm:prSet/>
      <dgm:spPr/>
      <dgm:t>
        <a:bodyPr/>
        <a:lstStyle/>
        <a:p>
          <a:endParaRPr lang="ru-RU"/>
        </a:p>
      </dgm:t>
    </dgm:pt>
    <dgm:pt modelId="{5C1DBE5E-C3CD-4C61-A8BF-36516EFD3325}" type="pres">
      <dgm:prSet presAssocID="{6124A3D1-9E25-48DD-9346-791D40EBB7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9751C73-FC9A-4ECE-9003-567B8B56E838}" type="pres">
      <dgm:prSet presAssocID="{3C63ED4E-5FAE-49B4-B54D-37EE97C22ED8}" presName="hierRoot1" presStyleCnt="0"/>
      <dgm:spPr/>
    </dgm:pt>
    <dgm:pt modelId="{7A4AE295-1B96-436C-B4DB-AE20E57F5A1A}" type="pres">
      <dgm:prSet presAssocID="{3C63ED4E-5FAE-49B4-B54D-37EE97C22ED8}" presName="composite" presStyleCnt="0"/>
      <dgm:spPr/>
    </dgm:pt>
    <dgm:pt modelId="{1221A618-6A56-41AB-8C19-3957136E637E}" type="pres">
      <dgm:prSet presAssocID="{3C63ED4E-5FAE-49B4-B54D-37EE97C22ED8}" presName="background" presStyleLbl="node0" presStyleIdx="0" presStyleCn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BD11A3B0-7719-454A-BEE4-C3961B514AC6}" type="pres">
      <dgm:prSet presAssocID="{3C63ED4E-5FAE-49B4-B54D-37EE97C22ED8}" presName="text" presStyleLbl="fgAcc0" presStyleIdx="0" presStyleCnt="1" custScaleX="219576" custScaleY="179531" custLinFactNeighborX="2822" custLinFactNeighborY="-1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4A154D-D65E-4596-9FA8-0779F75263AD}" type="pres">
      <dgm:prSet presAssocID="{3C63ED4E-5FAE-49B4-B54D-37EE97C22ED8}" presName="hierChild2" presStyleCnt="0"/>
      <dgm:spPr/>
    </dgm:pt>
    <dgm:pt modelId="{273097D0-27DC-4C12-961E-41585B3E120F}" type="pres">
      <dgm:prSet presAssocID="{9CE9F372-DE02-4979-92CE-E124865189DD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3CBB123-064C-453A-884E-E11B756A50D2}" type="pres">
      <dgm:prSet presAssocID="{A936A142-C6E4-42F1-9722-9801F30878F0}" presName="hierRoot2" presStyleCnt="0"/>
      <dgm:spPr/>
    </dgm:pt>
    <dgm:pt modelId="{A43BAFB0-F6B6-488F-B3DC-990166D2748E}" type="pres">
      <dgm:prSet presAssocID="{A936A142-C6E4-42F1-9722-9801F30878F0}" presName="composite2" presStyleCnt="0"/>
      <dgm:spPr/>
    </dgm:pt>
    <dgm:pt modelId="{DFD58947-641D-49A9-9DFF-3F4958B63DDC}" type="pres">
      <dgm:prSet presAssocID="{A936A142-C6E4-42F1-9722-9801F30878F0}" presName="background2" presStyleLbl="node2" presStyleIdx="0" presStyleCnt="2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6A40FD75-A888-4264-83FF-009F4CC53789}" type="pres">
      <dgm:prSet presAssocID="{A936A142-C6E4-42F1-9722-9801F30878F0}" presName="text2" presStyleLbl="fgAcc2" presStyleIdx="0" presStyleCnt="2" custScaleX="189457" custScaleY="1800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8CA978-DE9E-471E-A530-6242DD3EE311}" type="pres">
      <dgm:prSet presAssocID="{A936A142-C6E4-42F1-9722-9801F30878F0}" presName="hierChild3" presStyleCnt="0"/>
      <dgm:spPr/>
    </dgm:pt>
    <dgm:pt modelId="{3AA7F41A-A211-4828-9816-45FDFA67DC02}" type="pres">
      <dgm:prSet presAssocID="{5C2D7CFB-D294-477D-AC97-4DAB181F528F}" presName="Name17" presStyleLbl="parChTrans1D3" presStyleIdx="0" presStyleCnt="5"/>
      <dgm:spPr/>
      <dgm:t>
        <a:bodyPr/>
        <a:lstStyle/>
        <a:p>
          <a:endParaRPr lang="ru-RU"/>
        </a:p>
      </dgm:t>
    </dgm:pt>
    <dgm:pt modelId="{4E63A16D-CF14-49CC-AC46-6FF43188C955}" type="pres">
      <dgm:prSet presAssocID="{0D1FA1FF-1B66-43CC-BFFA-124469809C1A}" presName="hierRoot3" presStyleCnt="0"/>
      <dgm:spPr/>
    </dgm:pt>
    <dgm:pt modelId="{E7D1F33C-99DA-46C0-BF33-FA5A467A53A0}" type="pres">
      <dgm:prSet presAssocID="{0D1FA1FF-1B66-43CC-BFFA-124469809C1A}" presName="composite3" presStyleCnt="0"/>
      <dgm:spPr/>
    </dgm:pt>
    <dgm:pt modelId="{012FD140-C38F-4B59-BA8F-8C4907BE9040}" type="pres">
      <dgm:prSet presAssocID="{0D1FA1FF-1B66-43CC-BFFA-124469809C1A}" presName="background3" presStyleLbl="node3" presStyleIdx="0" presStyleCnt="5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3D8066B3-56A5-4E30-AE57-74022788F90D}" type="pres">
      <dgm:prSet presAssocID="{0D1FA1FF-1B66-43CC-BFFA-124469809C1A}" presName="text3" presStyleLbl="fgAcc3" presStyleIdx="0" presStyleCnt="5" custLinFactNeighborX="6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FCEF0B-5791-447A-A23B-C810195727B2}" type="pres">
      <dgm:prSet presAssocID="{0D1FA1FF-1B66-43CC-BFFA-124469809C1A}" presName="hierChild4" presStyleCnt="0"/>
      <dgm:spPr/>
    </dgm:pt>
    <dgm:pt modelId="{9B6D6460-5622-4E44-960A-690D46CA5205}" type="pres">
      <dgm:prSet presAssocID="{71932DA2-F91E-44B0-B0F2-F29E1C764438}" presName="Name17" presStyleLbl="parChTrans1D3" presStyleIdx="1" presStyleCnt="5"/>
      <dgm:spPr/>
      <dgm:t>
        <a:bodyPr/>
        <a:lstStyle/>
        <a:p>
          <a:endParaRPr lang="ru-RU"/>
        </a:p>
      </dgm:t>
    </dgm:pt>
    <dgm:pt modelId="{40A86148-177D-43EF-8645-501B67A33AEF}" type="pres">
      <dgm:prSet presAssocID="{054E213F-02BD-4BCF-B71C-3C584947ED0F}" presName="hierRoot3" presStyleCnt="0"/>
      <dgm:spPr/>
    </dgm:pt>
    <dgm:pt modelId="{0ED273C7-9024-4621-882D-7F54F65F86B9}" type="pres">
      <dgm:prSet presAssocID="{054E213F-02BD-4BCF-B71C-3C584947ED0F}" presName="composite3" presStyleCnt="0"/>
      <dgm:spPr/>
    </dgm:pt>
    <dgm:pt modelId="{ED0B3472-BBC0-42D3-9287-1B60073505A7}" type="pres">
      <dgm:prSet presAssocID="{054E213F-02BD-4BCF-B71C-3C584947ED0F}" presName="background3" presStyleLbl="node3" presStyleIdx="1" presStyleCnt="5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8E1237E1-4ECE-469B-87C5-5FF775AEA4AA}" type="pres">
      <dgm:prSet presAssocID="{054E213F-02BD-4BCF-B71C-3C584947ED0F}" presName="text3" presStyleLbl="fgAcc3" presStyleIdx="1" presStyleCnt="5" custLinFactNeighborX="6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7CA258-9BC9-4B94-9BD2-7477E9DCF8F2}" type="pres">
      <dgm:prSet presAssocID="{054E213F-02BD-4BCF-B71C-3C584947ED0F}" presName="hierChild4" presStyleCnt="0"/>
      <dgm:spPr/>
    </dgm:pt>
    <dgm:pt modelId="{AE00ABF5-593A-4D70-BAD7-97E6A6A01759}" type="pres">
      <dgm:prSet presAssocID="{69BC922C-6E98-4DB5-A039-B581D0D398D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3BBE16C2-02EC-4087-B124-172DC3D4C89C}" type="pres">
      <dgm:prSet presAssocID="{EACE6E20-C5BE-4F01-9D1F-99AF857E4CF6}" presName="hierRoot3" presStyleCnt="0"/>
      <dgm:spPr/>
    </dgm:pt>
    <dgm:pt modelId="{640B4FDB-3FF6-41DE-A109-0955F0157AE8}" type="pres">
      <dgm:prSet presAssocID="{EACE6E20-C5BE-4F01-9D1F-99AF857E4CF6}" presName="composite3" presStyleCnt="0"/>
      <dgm:spPr/>
    </dgm:pt>
    <dgm:pt modelId="{D2A08BF6-3C2E-4129-8DDA-EC34A31024E6}" type="pres">
      <dgm:prSet presAssocID="{EACE6E20-C5BE-4F01-9D1F-99AF857E4CF6}" presName="background3" presStyleLbl="node3" presStyleIdx="2" presStyleCnt="5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F983E97E-FA08-47D4-9ADA-56522C6CE13E}" type="pres">
      <dgm:prSet presAssocID="{EACE6E20-C5BE-4F01-9D1F-99AF857E4CF6}" presName="text3" presStyleLbl="fgAcc3" presStyleIdx="2" presStyleCnt="5" custLinFactNeighborX="6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CC28EB-4A00-4600-92DA-AE6A5AF35A71}" type="pres">
      <dgm:prSet presAssocID="{EACE6E20-C5BE-4F01-9D1F-99AF857E4CF6}" presName="hierChild4" presStyleCnt="0"/>
      <dgm:spPr/>
    </dgm:pt>
    <dgm:pt modelId="{F8CCD869-A500-48DA-92C8-21CF7A6AC446}" type="pres">
      <dgm:prSet presAssocID="{4AB0DFFA-E350-4547-8A43-F484FBDCD0D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967A9A8-0180-4E51-B30B-7ECFA578EA11}" type="pres">
      <dgm:prSet presAssocID="{47FCE949-8FA9-4894-9C34-4C8B259AD2CB}" presName="hierRoot2" presStyleCnt="0"/>
      <dgm:spPr/>
    </dgm:pt>
    <dgm:pt modelId="{80249EF2-C40F-4A77-8846-1A7857906AC9}" type="pres">
      <dgm:prSet presAssocID="{47FCE949-8FA9-4894-9C34-4C8B259AD2CB}" presName="composite2" presStyleCnt="0"/>
      <dgm:spPr/>
    </dgm:pt>
    <dgm:pt modelId="{94584577-134F-4A64-A8D1-7A33DC5FF107}" type="pres">
      <dgm:prSet presAssocID="{47FCE949-8FA9-4894-9C34-4C8B259AD2CB}" presName="background2" presStyleLbl="node2" presStyleIdx="1" presStyleCnt="2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A9C0B226-0CFD-4683-BF8D-36F25719601A}" type="pres">
      <dgm:prSet presAssocID="{47FCE949-8FA9-4894-9C34-4C8B259AD2CB}" presName="text2" presStyleLbl="fgAcc2" presStyleIdx="1" presStyleCnt="2" custScaleX="166294" custScaleY="174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9EDEEC-CCCF-4BE9-93DB-4FA03F9F3593}" type="pres">
      <dgm:prSet presAssocID="{47FCE949-8FA9-4894-9C34-4C8B259AD2CB}" presName="hierChild3" presStyleCnt="0"/>
      <dgm:spPr/>
    </dgm:pt>
    <dgm:pt modelId="{A2F6FE6D-3114-4D3A-BC2A-08CF73EBD3E4}" type="pres">
      <dgm:prSet presAssocID="{AB9E29AF-3871-4E57-950C-536503C60244}" presName="Name17" presStyleLbl="parChTrans1D3" presStyleIdx="3" presStyleCnt="5"/>
      <dgm:spPr/>
      <dgm:t>
        <a:bodyPr/>
        <a:lstStyle/>
        <a:p>
          <a:endParaRPr lang="ru-RU"/>
        </a:p>
      </dgm:t>
    </dgm:pt>
    <dgm:pt modelId="{D4750306-ECE7-4A46-BE67-9E12DA565433}" type="pres">
      <dgm:prSet presAssocID="{707893DA-A22E-46DC-8982-BCD59FE510D4}" presName="hierRoot3" presStyleCnt="0"/>
      <dgm:spPr/>
    </dgm:pt>
    <dgm:pt modelId="{B418AFE8-A387-4253-AEA3-B96D774540A1}" type="pres">
      <dgm:prSet presAssocID="{707893DA-A22E-46DC-8982-BCD59FE510D4}" presName="composite3" presStyleCnt="0"/>
      <dgm:spPr/>
    </dgm:pt>
    <dgm:pt modelId="{7C303C09-A49C-4935-A9A3-87F6CCCD57B4}" type="pres">
      <dgm:prSet presAssocID="{707893DA-A22E-46DC-8982-BCD59FE510D4}" presName="background3" presStyleLbl="node3" presStyleIdx="3" presStyleCnt="5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99E900BC-E9BE-4092-8D43-D58ECE1BC17F}" type="pres">
      <dgm:prSet presAssocID="{707893DA-A22E-46DC-8982-BCD59FE510D4}" presName="text3" presStyleLbl="fgAcc3" presStyleIdx="3" presStyleCnt="5" custLinFactNeighborX="6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BB13CB-D707-442D-92D4-37FEECD7D46F}" type="pres">
      <dgm:prSet presAssocID="{707893DA-A22E-46DC-8982-BCD59FE510D4}" presName="hierChild4" presStyleCnt="0"/>
      <dgm:spPr/>
    </dgm:pt>
    <dgm:pt modelId="{48256188-663C-48B5-9C9B-E26108B846AC}" type="pres">
      <dgm:prSet presAssocID="{7A09496F-3209-442E-A02F-1100FD3D1C81}" presName="Name17" presStyleLbl="parChTrans1D3" presStyleIdx="4" presStyleCnt="5"/>
      <dgm:spPr/>
      <dgm:t>
        <a:bodyPr/>
        <a:lstStyle/>
        <a:p>
          <a:endParaRPr lang="ru-RU"/>
        </a:p>
      </dgm:t>
    </dgm:pt>
    <dgm:pt modelId="{033A388A-2CA6-4F38-B192-A912B05BA91C}" type="pres">
      <dgm:prSet presAssocID="{C5AD088A-466A-4B9D-939E-F809F1A81E8F}" presName="hierRoot3" presStyleCnt="0"/>
      <dgm:spPr/>
    </dgm:pt>
    <dgm:pt modelId="{36DB58C3-EF51-43E5-BF8B-29B94F3C17E2}" type="pres">
      <dgm:prSet presAssocID="{C5AD088A-466A-4B9D-939E-F809F1A81E8F}" presName="composite3" presStyleCnt="0"/>
      <dgm:spPr/>
    </dgm:pt>
    <dgm:pt modelId="{263FCF66-DEB9-4A75-A77E-69824089261E}" type="pres">
      <dgm:prSet presAssocID="{C5AD088A-466A-4B9D-939E-F809F1A81E8F}" presName="background3" presStyleLbl="node3" presStyleIdx="4" presStyleCnt="5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</dgm:pt>
    <dgm:pt modelId="{824D23D0-67F3-49CE-A0A1-A0F2779C8E66}" type="pres">
      <dgm:prSet presAssocID="{C5AD088A-466A-4B9D-939E-F809F1A81E8F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79A4A5-6663-4165-997C-2208AD3AC70D}" type="pres">
      <dgm:prSet presAssocID="{C5AD088A-466A-4B9D-939E-F809F1A81E8F}" presName="hierChild4" presStyleCnt="0"/>
      <dgm:spPr/>
    </dgm:pt>
  </dgm:ptLst>
  <dgm:cxnLst>
    <dgm:cxn modelId="{03BA06FA-532A-4311-969A-34C388D9B745}" type="presOf" srcId="{707893DA-A22E-46DC-8982-BCD59FE510D4}" destId="{99E900BC-E9BE-4092-8D43-D58ECE1BC17F}" srcOrd="0" destOrd="0" presId="urn:microsoft.com/office/officeart/2005/8/layout/hierarchy1"/>
    <dgm:cxn modelId="{28D9B0BB-A5BF-4286-9579-A16B12852955}" type="presOf" srcId="{9CE9F372-DE02-4979-92CE-E124865189DD}" destId="{273097D0-27DC-4C12-961E-41585B3E120F}" srcOrd="0" destOrd="0" presId="urn:microsoft.com/office/officeart/2005/8/layout/hierarchy1"/>
    <dgm:cxn modelId="{1AA024F2-54D3-4D96-B2F7-1E7B478B5B3C}" type="presOf" srcId="{5C2D7CFB-D294-477D-AC97-4DAB181F528F}" destId="{3AA7F41A-A211-4828-9816-45FDFA67DC02}" srcOrd="0" destOrd="0" presId="urn:microsoft.com/office/officeart/2005/8/layout/hierarchy1"/>
    <dgm:cxn modelId="{86EC633E-2609-42A3-8004-C333F2FD9FBE}" type="presOf" srcId="{4AB0DFFA-E350-4547-8A43-F484FBDCD0DC}" destId="{F8CCD869-A500-48DA-92C8-21CF7A6AC446}" srcOrd="0" destOrd="0" presId="urn:microsoft.com/office/officeart/2005/8/layout/hierarchy1"/>
    <dgm:cxn modelId="{D8C86F4A-D561-4041-9C46-599FD2703E81}" srcId="{A936A142-C6E4-42F1-9722-9801F30878F0}" destId="{0D1FA1FF-1B66-43CC-BFFA-124469809C1A}" srcOrd="0" destOrd="0" parTransId="{5C2D7CFB-D294-477D-AC97-4DAB181F528F}" sibTransId="{85D50CA9-42AD-40AB-A1C4-74A8AE949BF1}"/>
    <dgm:cxn modelId="{9D3997B7-24A3-4793-AB86-2070008D6BA7}" type="presOf" srcId="{6124A3D1-9E25-48DD-9346-791D40EBB7DA}" destId="{5C1DBE5E-C3CD-4C61-A8BF-36516EFD3325}" srcOrd="0" destOrd="0" presId="urn:microsoft.com/office/officeart/2005/8/layout/hierarchy1"/>
    <dgm:cxn modelId="{87A376EB-1F36-40C9-A61A-2749D91D7706}" type="presOf" srcId="{EACE6E20-C5BE-4F01-9D1F-99AF857E4CF6}" destId="{F983E97E-FA08-47D4-9ADA-56522C6CE13E}" srcOrd="0" destOrd="0" presId="urn:microsoft.com/office/officeart/2005/8/layout/hierarchy1"/>
    <dgm:cxn modelId="{CE0642C9-9062-4688-A875-0793E5F3C130}" type="presOf" srcId="{69BC922C-6E98-4DB5-A039-B581D0D398DA}" destId="{AE00ABF5-593A-4D70-BAD7-97E6A6A01759}" srcOrd="0" destOrd="0" presId="urn:microsoft.com/office/officeart/2005/8/layout/hierarchy1"/>
    <dgm:cxn modelId="{CC08053C-896E-4FD2-BABD-9462F56A2B25}" srcId="{A936A142-C6E4-42F1-9722-9801F30878F0}" destId="{EACE6E20-C5BE-4F01-9D1F-99AF857E4CF6}" srcOrd="2" destOrd="0" parTransId="{69BC922C-6E98-4DB5-A039-B581D0D398DA}" sibTransId="{C8A8D193-5116-4837-9058-A27040C03AFD}"/>
    <dgm:cxn modelId="{2C35DA31-EB8D-46AA-BD9B-31C6E7175093}" srcId="{47FCE949-8FA9-4894-9C34-4C8B259AD2CB}" destId="{C5AD088A-466A-4B9D-939E-F809F1A81E8F}" srcOrd="1" destOrd="0" parTransId="{7A09496F-3209-442E-A02F-1100FD3D1C81}" sibTransId="{ED8333AD-8D56-4B2F-BE41-6CACEF44526F}"/>
    <dgm:cxn modelId="{481CFB51-E95B-4D49-A13E-FCEA9368C6DF}" type="presOf" srcId="{C5AD088A-466A-4B9D-939E-F809F1A81E8F}" destId="{824D23D0-67F3-49CE-A0A1-A0F2779C8E66}" srcOrd="0" destOrd="0" presId="urn:microsoft.com/office/officeart/2005/8/layout/hierarchy1"/>
    <dgm:cxn modelId="{1380FA49-02B8-4F80-ADD4-31DA99FAEFEB}" srcId="{3C63ED4E-5FAE-49B4-B54D-37EE97C22ED8}" destId="{47FCE949-8FA9-4894-9C34-4C8B259AD2CB}" srcOrd="1" destOrd="0" parTransId="{4AB0DFFA-E350-4547-8A43-F484FBDCD0DC}" sibTransId="{E8EAFF40-32EE-46E6-ABC2-CCD8789B51BC}"/>
    <dgm:cxn modelId="{30FB1780-7821-43BE-8030-23C27A284C49}" type="presOf" srcId="{71932DA2-F91E-44B0-B0F2-F29E1C764438}" destId="{9B6D6460-5622-4E44-960A-690D46CA5205}" srcOrd="0" destOrd="0" presId="urn:microsoft.com/office/officeart/2005/8/layout/hierarchy1"/>
    <dgm:cxn modelId="{A6882586-6CA1-49B1-9FF8-AC96C291839C}" srcId="{6124A3D1-9E25-48DD-9346-791D40EBB7DA}" destId="{3C63ED4E-5FAE-49B4-B54D-37EE97C22ED8}" srcOrd="0" destOrd="0" parTransId="{5D7A294B-96B6-4E02-8B47-C79C226BF397}" sibTransId="{C6EBC3CB-17D9-4D2D-A27F-2A4322E8B232}"/>
    <dgm:cxn modelId="{FA4895F6-A025-4233-B674-32CC16D5B939}" type="presOf" srcId="{47FCE949-8FA9-4894-9C34-4C8B259AD2CB}" destId="{A9C0B226-0CFD-4683-BF8D-36F25719601A}" srcOrd="0" destOrd="0" presId="urn:microsoft.com/office/officeart/2005/8/layout/hierarchy1"/>
    <dgm:cxn modelId="{2B075372-14D6-42C0-BA75-AD6577B5E1BC}" type="presOf" srcId="{AB9E29AF-3871-4E57-950C-536503C60244}" destId="{A2F6FE6D-3114-4D3A-BC2A-08CF73EBD3E4}" srcOrd="0" destOrd="0" presId="urn:microsoft.com/office/officeart/2005/8/layout/hierarchy1"/>
    <dgm:cxn modelId="{2A76E9EA-2CC3-4597-98BF-4934229DEDF3}" type="presOf" srcId="{7A09496F-3209-442E-A02F-1100FD3D1C81}" destId="{48256188-663C-48B5-9C9B-E26108B846AC}" srcOrd="0" destOrd="0" presId="urn:microsoft.com/office/officeart/2005/8/layout/hierarchy1"/>
    <dgm:cxn modelId="{71A556A8-FDE0-4768-8062-0FB26B9BD0F9}" srcId="{47FCE949-8FA9-4894-9C34-4C8B259AD2CB}" destId="{707893DA-A22E-46DC-8982-BCD59FE510D4}" srcOrd="0" destOrd="0" parTransId="{AB9E29AF-3871-4E57-950C-536503C60244}" sibTransId="{B7019351-D7CD-463C-8300-72AD2DF20F03}"/>
    <dgm:cxn modelId="{97589893-505C-4FDD-9449-CED61A86F286}" type="presOf" srcId="{A936A142-C6E4-42F1-9722-9801F30878F0}" destId="{6A40FD75-A888-4264-83FF-009F4CC53789}" srcOrd="0" destOrd="0" presId="urn:microsoft.com/office/officeart/2005/8/layout/hierarchy1"/>
    <dgm:cxn modelId="{41709677-3937-45E9-976B-4755F9365A96}" type="presOf" srcId="{054E213F-02BD-4BCF-B71C-3C584947ED0F}" destId="{8E1237E1-4ECE-469B-87C5-5FF775AEA4AA}" srcOrd="0" destOrd="0" presId="urn:microsoft.com/office/officeart/2005/8/layout/hierarchy1"/>
    <dgm:cxn modelId="{B3A98EFC-7BF6-4DA6-AA35-C700118EFC48}" type="presOf" srcId="{0D1FA1FF-1B66-43CC-BFFA-124469809C1A}" destId="{3D8066B3-56A5-4E30-AE57-74022788F90D}" srcOrd="0" destOrd="0" presId="urn:microsoft.com/office/officeart/2005/8/layout/hierarchy1"/>
    <dgm:cxn modelId="{45D7399D-4EC8-4016-9395-B2123D4BBF62}" type="presOf" srcId="{3C63ED4E-5FAE-49B4-B54D-37EE97C22ED8}" destId="{BD11A3B0-7719-454A-BEE4-C3961B514AC6}" srcOrd="0" destOrd="0" presId="urn:microsoft.com/office/officeart/2005/8/layout/hierarchy1"/>
    <dgm:cxn modelId="{BB058023-4895-4056-8ED6-1439228E609E}" srcId="{3C63ED4E-5FAE-49B4-B54D-37EE97C22ED8}" destId="{A936A142-C6E4-42F1-9722-9801F30878F0}" srcOrd="0" destOrd="0" parTransId="{9CE9F372-DE02-4979-92CE-E124865189DD}" sibTransId="{74BCDEBF-0FE0-418D-B509-1330834B96F7}"/>
    <dgm:cxn modelId="{4E845E00-96DB-4B2D-96B3-22A078769609}" srcId="{A936A142-C6E4-42F1-9722-9801F30878F0}" destId="{054E213F-02BD-4BCF-B71C-3C584947ED0F}" srcOrd="1" destOrd="0" parTransId="{71932DA2-F91E-44B0-B0F2-F29E1C764438}" sibTransId="{48E80CF7-B78F-4D93-BBE9-D2E72A65345F}"/>
    <dgm:cxn modelId="{1C2C4D28-B942-4CA7-93F8-2DD6A4242C4E}" type="presParOf" srcId="{5C1DBE5E-C3CD-4C61-A8BF-36516EFD3325}" destId="{09751C73-FC9A-4ECE-9003-567B8B56E838}" srcOrd="0" destOrd="0" presId="urn:microsoft.com/office/officeart/2005/8/layout/hierarchy1"/>
    <dgm:cxn modelId="{1BA46AE0-0F34-4578-B303-243CA32D95FE}" type="presParOf" srcId="{09751C73-FC9A-4ECE-9003-567B8B56E838}" destId="{7A4AE295-1B96-436C-B4DB-AE20E57F5A1A}" srcOrd="0" destOrd="0" presId="urn:microsoft.com/office/officeart/2005/8/layout/hierarchy1"/>
    <dgm:cxn modelId="{789B0DD5-8945-4E4C-B70A-6C5A6200BC5D}" type="presParOf" srcId="{7A4AE295-1B96-436C-B4DB-AE20E57F5A1A}" destId="{1221A618-6A56-41AB-8C19-3957136E637E}" srcOrd="0" destOrd="0" presId="urn:microsoft.com/office/officeart/2005/8/layout/hierarchy1"/>
    <dgm:cxn modelId="{1442FC5B-2552-4485-9247-6A806BC22875}" type="presParOf" srcId="{7A4AE295-1B96-436C-B4DB-AE20E57F5A1A}" destId="{BD11A3B0-7719-454A-BEE4-C3961B514AC6}" srcOrd="1" destOrd="0" presId="urn:microsoft.com/office/officeart/2005/8/layout/hierarchy1"/>
    <dgm:cxn modelId="{E5BD4723-3057-4DE7-9EA7-7E9AD524982E}" type="presParOf" srcId="{09751C73-FC9A-4ECE-9003-567B8B56E838}" destId="{494A154D-D65E-4596-9FA8-0779F75263AD}" srcOrd="1" destOrd="0" presId="urn:microsoft.com/office/officeart/2005/8/layout/hierarchy1"/>
    <dgm:cxn modelId="{5690A644-8559-47DF-AB48-F48380A803D7}" type="presParOf" srcId="{494A154D-D65E-4596-9FA8-0779F75263AD}" destId="{273097D0-27DC-4C12-961E-41585B3E120F}" srcOrd="0" destOrd="0" presId="urn:microsoft.com/office/officeart/2005/8/layout/hierarchy1"/>
    <dgm:cxn modelId="{26F050B9-E5B1-4844-A89A-5518004BEFCE}" type="presParOf" srcId="{494A154D-D65E-4596-9FA8-0779F75263AD}" destId="{13CBB123-064C-453A-884E-E11B756A50D2}" srcOrd="1" destOrd="0" presId="urn:microsoft.com/office/officeart/2005/8/layout/hierarchy1"/>
    <dgm:cxn modelId="{0F6817AB-2375-40A8-BF2A-C02D0EDABE90}" type="presParOf" srcId="{13CBB123-064C-453A-884E-E11B756A50D2}" destId="{A43BAFB0-F6B6-488F-B3DC-990166D2748E}" srcOrd="0" destOrd="0" presId="urn:microsoft.com/office/officeart/2005/8/layout/hierarchy1"/>
    <dgm:cxn modelId="{493E3C37-1FCD-479A-AD98-9EEF51B4F6F8}" type="presParOf" srcId="{A43BAFB0-F6B6-488F-B3DC-990166D2748E}" destId="{DFD58947-641D-49A9-9DFF-3F4958B63DDC}" srcOrd="0" destOrd="0" presId="urn:microsoft.com/office/officeart/2005/8/layout/hierarchy1"/>
    <dgm:cxn modelId="{25B51D29-C3F1-43AD-8D0D-448E9ACF3156}" type="presParOf" srcId="{A43BAFB0-F6B6-488F-B3DC-990166D2748E}" destId="{6A40FD75-A888-4264-83FF-009F4CC53789}" srcOrd="1" destOrd="0" presId="urn:microsoft.com/office/officeart/2005/8/layout/hierarchy1"/>
    <dgm:cxn modelId="{3BDD5196-28CA-474A-ADBF-BAD07F86C2B0}" type="presParOf" srcId="{13CBB123-064C-453A-884E-E11B756A50D2}" destId="{1E8CA978-DE9E-471E-A530-6242DD3EE311}" srcOrd="1" destOrd="0" presId="urn:microsoft.com/office/officeart/2005/8/layout/hierarchy1"/>
    <dgm:cxn modelId="{189C13B6-BB9D-4331-AA86-89205563096A}" type="presParOf" srcId="{1E8CA978-DE9E-471E-A530-6242DD3EE311}" destId="{3AA7F41A-A211-4828-9816-45FDFA67DC02}" srcOrd="0" destOrd="0" presId="urn:microsoft.com/office/officeart/2005/8/layout/hierarchy1"/>
    <dgm:cxn modelId="{4C852A4A-2B63-4C77-9BFF-10BF2F526A4F}" type="presParOf" srcId="{1E8CA978-DE9E-471E-A530-6242DD3EE311}" destId="{4E63A16D-CF14-49CC-AC46-6FF43188C955}" srcOrd="1" destOrd="0" presId="urn:microsoft.com/office/officeart/2005/8/layout/hierarchy1"/>
    <dgm:cxn modelId="{84318CCA-3328-4710-8BDA-A33390302AF6}" type="presParOf" srcId="{4E63A16D-CF14-49CC-AC46-6FF43188C955}" destId="{E7D1F33C-99DA-46C0-BF33-FA5A467A53A0}" srcOrd="0" destOrd="0" presId="urn:microsoft.com/office/officeart/2005/8/layout/hierarchy1"/>
    <dgm:cxn modelId="{D65F706A-B7D1-4009-ADE4-F30CDF74DEF3}" type="presParOf" srcId="{E7D1F33C-99DA-46C0-BF33-FA5A467A53A0}" destId="{012FD140-C38F-4B59-BA8F-8C4907BE9040}" srcOrd="0" destOrd="0" presId="urn:microsoft.com/office/officeart/2005/8/layout/hierarchy1"/>
    <dgm:cxn modelId="{95A73E85-3918-4F05-9090-368FC8FA955A}" type="presParOf" srcId="{E7D1F33C-99DA-46C0-BF33-FA5A467A53A0}" destId="{3D8066B3-56A5-4E30-AE57-74022788F90D}" srcOrd="1" destOrd="0" presId="urn:microsoft.com/office/officeart/2005/8/layout/hierarchy1"/>
    <dgm:cxn modelId="{2225A76E-3163-48C9-BFB1-014E82A0355A}" type="presParOf" srcId="{4E63A16D-CF14-49CC-AC46-6FF43188C955}" destId="{B0FCEF0B-5791-447A-A23B-C810195727B2}" srcOrd="1" destOrd="0" presId="urn:microsoft.com/office/officeart/2005/8/layout/hierarchy1"/>
    <dgm:cxn modelId="{8E683E6C-2DC5-448C-8C4D-7629E0DEF59E}" type="presParOf" srcId="{1E8CA978-DE9E-471E-A530-6242DD3EE311}" destId="{9B6D6460-5622-4E44-960A-690D46CA5205}" srcOrd="2" destOrd="0" presId="urn:microsoft.com/office/officeart/2005/8/layout/hierarchy1"/>
    <dgm:cxn modelId="{891BF160-D7ED-43F6-9CFE-CB63E0AD6421}" type="presParOf" srcId="{1E8CA978-DE9E-471E-A530-6242DD3EE311}" destId="{40A86148-177D-43EF-8645-501B67A33AEF}" srcOrd="3" destOrd="0" presId="urn:microsoft.com/office/officeart/2005/8/layout/hierarchy1"/>
    <dgm:cxn modelId="{FA14CB49-A45F-410D-B1FE-9D1B57BD84D0}" type="presParOf" srcId="{40A86148-177D-43EF-8645-501B67A33AEF}" destId="{0ED273C7-9024-4621-882D-7F54F65F86B9}" srcOrd="0" destOrd="0" presId="urn:microsoft.com/office/officeart/2005/8/layout/hierarchy1"/>
    <dgm:cxn modelId="{559096DB-FCC5-4909-B79C-60459C9F14AC}" type="presParOf" srcId="{0ED273C7-9024-4621-882D-7F54F65F86B9}" destId="{ED0B3472-BBC0-42D3-9287-1B60073505A7}" srcOrd="0" destOrd="0" presId="urn:microsoft.com/office/officeart/2005/8/layout/hierarchy1"/>
    <dgm:cxn modelId="{A8013690-611F-4261-A498-E0D95E5AABCA}" type="presParOf" srcId="{0ED273C7-9024-4621-882D-7F54F65F86B9}" destId="{8E1237E1-4ECE-469B-87C5-5FF775AEA4AA}" srcOrd="1" destOrd="0" presId="urn:microsoft.com/office/officeart/2005/8/layout/hierarchy1"/>
    <dgm:cxn modelId="{0063E764-1BA3-4F46-96E2-258BBA8BA165}" type="presParOf" srcId="{40A86148-177D-43EF-8645-501B67A33AEF}" destId="{E77CA258-9BC9-4B94-9BD2-7477E9DCF8F2}" srcOrd="1" destOrd="0" presId="urn:microsoft.com/office/officeart/2005/8/layout/hierarchy1"/>
    <dgm:cxn modelId="{DED25917-9D89-4B3E-B6C8-AD6F6E05B9D5}" type="presParOf" srcId="{1E8CA978-DE9E-471E-A530-6242DD3EE311}" destId="{AE00ABF5-593A-4D70-BAD7-97E6A6A01759}" srcOrd="4" destOrd="0" presId="urn:microsoft.com/office/officeart/2005/8/layout/hierarchy1"/>
    <dgm:cxn modelId="{EEDE5EA1-078F-47AE-84CD-C8A34431AC35}" type="presParOf" srcId="{1E8CA978-DE9E-471E-A530-6242DD3EE311}" destId="{3BBE16C2-02EC-4087-B124-172DC3D4C89C}" srcOrd="5" destOrd="0" presId="urn:microsoft.com/office/officeart/2005/8/layout/hierarchy1"/>
    <dgm:cxn modelId="{7B6A8D8F-A63B-4D53-B13F-C7E5352677EC}" type="presParOf" srcId="{3BBE16C2-02EC-4087-B124-172DC3D4C89C}" destId="{640B4FDB-3FF6-41DE-A109-0955F0157AE8}" srcOrd="0" destOrd="0" presId="urn:microsoft.com/office/officeart/2005/8/layout/hierarchy1"/>
    <dgm:cxn modelId="{5DC633E4-BC07-4334-B9D3-68A64BAFDA5F}" type="presParOf" srcId="{640B4FDB-3FF6-41DE-A109-0955F0157AE8}" destId="{D2A08BF6-3C2E-4129-8DDA-EC34A31024E6}" srcOrd="0" destOrd="0" presId="urn:microsoft.com/office/officeart/2005/8/layout/hierarchy1"/>
    <dgm:cxn modelId="{99026C63-FF74-4E8B-A820-5A605A77DD5A}" type="presParOf" srcId="{640B4FDB-3FF6-41DE-A109-0955F0157AE8}" destId="{F983E97E-FA08-47D4-9ADA-56522C6CE13E}" srcOrd="1" destOrd="0" presId="urn:microsoft.com/office/officeart/2005/8/layout/hierarchy1"/>
    <dgm:cxn modelId="{0E04F1C3-7886-409B-9D48-DC5A6543525B}" type="presParOf" srcId="{3BBE16C2-02EC-4087-B124-172DC3D4C89C}" destId="{80CC28EB-4A00-4600-92DA-AE6A5AF35A71}" srcOrd="1" destOrd="0" presId="urn:microsoft.com/office/officeart/2005/8/layout/hierarchy1"/>
    <dgm:cxn modelId="{EBE67049-8310-472C-81D2-F089A47B8ED5}" type="presParOf" srcId="{494A154D-D65E-4596-9FA8-0779F75263AD}" destId="{F8CCD869-A500-48DA-92C8-21CF7A6AC446}" srcOrd="2" destOrd="0" presId="urn:microsoft.com/office/officeart/2005/8/layout/hierarchy1"/>
    <dgm:cxn modelId="{EFC6F402-F7BF-47C8-92AD-BB556341528B}" type="presParOf" srcId="{494A154D-D65E-4596-9FA8-0779F75263AD}" destId="{3967A9A8-0180-4E51-B30B-7ECFA578EA11}" srcOrd="3" destOrd="0" presId="urn:microsoft.com/office/officeart/2005/8/layout/hierarchy1"/>
    <dgm:cxn modelId="{9A26EB4E-0535-4D72-8752-8121E4E6C1CA}" type="presParOf" srcId="{3967A9A8-0180-4E51-B30B-7ECFA578EA11}" destId="{80249EF2-C40F-4A77-8846-1A7857906AC9}" srcOrd="0" destOrd="0" presId="urn:microsoft.com/office/officeart/2005/8/layout/hierarchy1"/>
    <dgm:cxn modelId="{15C54966-A6BD-410D-B973-42EE00EFA94D}" type="presParOf" srcId="{80249EF2-C40F-4A77-8846-1A7857906AC9}" destId="{94584577-134F-4A64-A8D1-7A33DC5FF107}" srcOrd="0" destOrd="0" presId="urn:microsoft.com/office/officeart/2005/8/layout/hierarchy1"/>
    <dgm:cxn modelId="{E660D3CA-018E-4852-BA0F-E448C250AE0B}" type="presParOf" srcId="{80249EF2-C40F-4A77-8846-1A7857906AC9}" destId="{A9C0B226-0CFD-4683-BF8D-36F25719601A}" srcOrd="1" destOrd="0" presId="urn:microsoft.com/office/officeart/2005/8/layout/hierarchy1"/>
    <dgm:cxn modelId="{888C15A5-D347-45C9-922B-AB722BE6E90A}" type="presParOf" srcId="{3967A9A8-0180-4E51-B30B-7ECFA578EA11}" destId="{889EDEEC-CCCF-4BE9-93DB-4FA03F9F3593}" srcOrd="1" destOrd="0" presId="urn:microsoft.com/office/officeart/2005/8/layout/hierarchy1"/>
    <dgm:cxn modelId="{721AB609-E1E9-4E03-9D81-C1027641F946}" type="presParOf" srcId="{889EDEEC-CCCF-4BE9-93DB-4FA03F9F3593}" destId="{A2F6FE6D-3114-4D3A-BC2A-08CF73EBD3E4}" srcOrd="0" destOrd="0" presId="urn:microsoft.com/office/officeart/2005/8/layout/hierarchy1"/>
    <dgm:cxn modelId="{0E8A7F2F-8FEF-439B-A804-783BFA9DEBBE}" type="presParOf" srcId="{889EDEEC-CCCF-4BE9-93DB-4FA03F9F3593}" destId="{D4750306-ECE7-4A46-BE67-9E12DA565433}" srcOrd="1" destOrd="0" presId="urn:microsoft.com/office/officeart/2005/8/layout/hierarchy1"/>
    <dgm:cxn modelId="{571E2C6C-659F-438F-BBFE-1010807FB8F2}" type="presParOf" srcId="{D4750306-ECE7-4A46-BE67-9E12DA565433}" destId="{B418AFE8-A387-4253-AEA3-B96D774540A1}" srcOrd="0" destOrd="0" presId="urn:microsoft.com/office/officeart/2005/8/layout/hierarchy1"/>
    <dgm:cxn modelId="{9C5308B3-003E-44D6-94A9-7D33DD614997}" type="presParOf" srcId="{B418AFE8-A387-4253-AEA3-B96D774540A1}" destId="{7C303C09-A49C-4935-A9A3-87F6CCCD57B4}" srcOrd="0" destOrd="0" presId="urn:microsoft.com/office/officeart/2005/8/layout/hierarchy1"/>
    <dgm:cxn modelId="{E3B624B0-5FB2-439B-BA21-DF8689567390}" type="presParOf" srcId="{B418AFE8-A387-4253-AEA3-B96D774540A1}" destId="{99E900BC-E9BE-4092-8D43-D58ECE1BC17F}" srcOrd="1" destOrd="0" presId="urn:microsoft.com/office/officeart/2005/8/layout/hierarchy1"/>
    <dgm:cxn modelId="{5DD58A44-158C-4950-8116-1FE5B6C6D53C}" type="presParOf" srcId="{D4750306-ECE7-4A46-BE67-9E12DA565433}" destId="{16BB13CB-D707-442D-92D4-37FEECD7D46F}" srcOrd="1" destOrd="0" presId="urn:microsoft.com/office/officeart/2005/8/layout/hierarchy1"/>
    <dgm:cxn modelId="{D3843BBB-9221-4845-8626-A3CA15CEE26D}" type="presParOf" srcId="{889EDEEC-CCCF-4BE9-93DB-4FA03F9F3593}" destId="{48256188-663C-48B5-9C9B-E26108B846AC}" srcOrd="2" destOrd="0" presId="urn:microsoft.com/office/officeart/2005/8/layout/hierarchy1"/>
    <dgm:cxn modelId="{9AEB9C24-A0C3-4E9F-8427-32BD88CBC151}" type="presParOf" srcId="{889EDEEC-CCCF-4BE9-93DB-4FA03F9F3593}" destId="{033A388A-2CA6-4F38-B192-A912B05BA91C}" srcOrd="3" destOrd="0" presId="urn:microsoft.com/office/officeart/2005/8/layout/hierarchy1"/>
    <dgm:cxn modelId="{23A82456-222A-4560-AFED-1F8D4EDC547F}" type="presParOf" srcId="{033A388A-2CA6-4F38-B192-A912B05BA91C}" destId="{36DB58C3-EF51-43E5-BF8B-29B94F3C17E2}" srcOrd="0" destOrd="0" presId="urn:microsoft.com/office/officeart/2005/8/layout/hierarchy1"/>
    <dgm:cxn modelId="{E51F96E6-D746-4F90-89F9-0DAACC4AD1AE}" type="presParOf" srcId="{36DB58C3-EF51-43E5-BF8B-29B94F3C17E2}" destId="{263FCF66-DEB9-4A75-A77E-69824089261E}" srcOrd="0" destOrd="0" presId="urn:microsoft.com/office/officeart/2005/8/layout/hierarchy1"/>
    <dgm:cxn modelId="{351D17B0-5664-4242-990D-287006F8ADC6}" type="presParOf" srcId="{36DB58C3-EF51-43E5-BF8B-29B94F3C17E2}" destId="{824D23D0-67F3-49CE-A0A1-A0F2779C8E66}" srcOrd="1" destOrd="0" presId="urn:microsoft.com/office/officeart/2005/8/layout/hierarchy1"/>
    <dgm:cxn modelId="{4A0CFE37-E522-4BE1-A8C2-90F1C7F7E7D9}" type="presParOf" srcId="{033A388A-2CA6-4F38-B192-A912B05BA91C}" destId="{6179A4A5-6663-4165-997C-2208AD3AC70D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256188-663C-48B5-9C9B-E26108B846AC}">
      <dsp:nvSpPr>
        <dsp:cNvPr id="0" name=""/>
        <dsp:cNvSpPr/>
      </dsp:nvSpPr>
      <dsp:spPr>
        <a:xfrm>
          <a:off x="6942071" y="3998744"/>
          <a:ext cx="887558" cy="42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51"/>
              </a:lnTo>
              <a:lnTo>
                <a:pt x="887558" y="287851"/>
              </a:lnTo>
              <a:lnTo>
                <a:pt x="887558" y="42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6FE6D-3114-4D3A-BC2A-08CF73EBD3E4}">
      <dsp:nvSpPr>
        <dsp:cNvPr id="0" name=""/>
        <dsp:cNvSpPr/>
      </dsp:nvSpPr>
      <dsp:spPr>
        <a:xfrm>
          <a:off x="6149715" y="3998744"/>
          <a:ext cx="792355" cy="422396"/>
        </a:xfrm>
        <a:custGeom>
          <a:avLst/>
          <a:gdLst/>
          <a:ahLst/>
          <a:cxnLst/>
          <a:rect l="0" t="0" r="0" b="0"/>
          <a:pathLst>
            <a:path>
              <a:moveTo>
                <a:pt x="792355" y="0"/>
              </a:moveTo>
              <a:lnTo>
                <a:pt x="792355" y="287851"/>
              </a:lnTo>
              <a:lnTo>
                <a:pt x="0" y="287851"/>
              </a:lnTo>
              <a:lnTo>
                <a:pt x="0" y="42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CD869-A500-48DA-92C8-21CF7A6AC446}">
      <dsp:nvSpPr>
        <dsp:cNvPr id="0" name=""/>
        <dsp:cNvSpPr/>
      </dsp:nvSpPr>
      <dsp:spPr>
        <a:xfrm>
          <a:off x="4680058" y="1956501"/>
          <a:ext cx="2262012" cy="43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820"/>
              </a:lnTo>
              <a:lnTo>
                <a:pt x="2262012" y="297820"/>
              </a:lnTo>
              <a:lnTo>
                <a:pt x="2262012" y="4323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0ABF5-593A-4D70-BAD7-97E6A6A01759}">
      <dsp:nvSpPr>
        <dsp:cNvPr id="0" name=""/>
        <dsp:cNvSpPr/>
      </dsp:nvSpPr>
      <dsp:spPr>
        <a:xfrm>
          <a:off x="2504280" y="4049219"/>
          <a:ext cx="1870318" cy="42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51"/>
              </a:lnTo>
              <a:lnTo>
                <a:pt x="1870318" y="287851"/>
              </a:lnTo>
              <a:lnTo>
                <a:pt x="1870318" y="42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6D6460-5622-4E44-960A-690D46CA5205}">
      <dsp:nvSpPr>
        <dsp:cNvPr id="0" name=""/>
        <dsp:cNvSpPr/>
      </dsp:nvSpPr>
      <dsp:spPr>
        <a:xfrm>
          <a:off x="2504280" y="4049219"/>
          <a:ext cx="95202" cy="42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51"/>
              </a:lnTo>
              <a:lnTo>
                <a:pt x="95202" y="287851"/>
              </a:lnTo>
              <a:lnTo>
                <a:pt x="95202" y="42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7F41A-A211-4828-9816-45FDFA67DC02}">
      <dsp:nvSpPr>
        <dsp:cNvPr id="0" name=""/>
        <dsp:cNvSpPr/>
      </dsp:nvSpPr>
      <dsp:spPr>
        <a:xfrm>
          <a:off x="824367" y="4049219"/>
          <a:ext cx="1679913" cy="422396"/>
        </a:xfrm>
        <a:custGeom>
          <a:avLst/>
          <a:gdLst/>
          <a:ahLst/>
          <a:cxnLst/>
          <a:rect l="0" t="0" r="0" b="0"/>
          <a:pathLst>
            <a:path>
              <a:moveTo>
                <a:pt x="1679913" y="0"/>
              </a:moveTo>
              <a:lnTo>
                <a:pt x="1679913" y="287851"/>
              </a:lnTo>
              <a:lnTo>
                <a:pt x="0" y="287851"/>
              </a:lnTo>
              <a:lnTo>
                <a:pt x="0" y="422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097D0-27DC-4C12-961E-41585B3E120F}">
      <dsp:nvSpPr>
        <dsp:cNvPr id="0" name=""/>
        <dsp:cNvSpPr/>
      </dsp:nvSpPr>
      <dsp:spPr>
        <a:xfrm>
          <a:off x="2504280" y="1956501"/>
          <a:ext cx="2175778" cy="432366"/>
        </a:xfrm>
        <a:custGeom>
          <a:avLst/>
          <a:gdLst/>
          <a:ahLst/>
          <a:cxnLst/>
          <a:rect l="0" t="0" r="0" b="0"/>
          <a:pathLst>
            <a:path>
              <a:moveTo>
                <a:pt x="2175778" y="0"/>
              </a:moveTo>
              <a:lnTo>
                <a:pt x="2175778" y="297820"/>
              </a:lnTo>
              <a:lnTo>
                <a:pt x="0" y="297820"/>
              </a:lnTo>
              <a:lnTo>
                <a:pt x="0" y="4323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1A618-6A56-41AB-8C19-3957136E637E}">
      <dsp:nvSpPr>
        <dsp:cNvPr id="0" name=""/>
        <dsp:cNvSpPr/>
      </dsp:nvSpPr>
      <dsp:spPr>
        <a:xfrm>
          <a:off x="3085533" y="300770"/>
          <a:ext cx="3189051" cy="165573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1A3B0-7719-454A-BEE4-C3961B514AC6}">
      <dsp:nvSpPr>
        <dsp:cNvPr id="0" name=""/>
        <dsp:cNvSpPr/>
      </dsp:nvSpPr>
      <dsp:spPr>
        <a:xfrm>
          <a:off x="3246907" y="454076"/>
          <a:ext cx="3189051" cy="165573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accent5">
                  <a:lumMod val="75000"/>
                </a:schemeClr>
              </a:solidFill>
            </a:rPr>
            <a:t>Виды ИО</a:t>
          </a:r>
          <a:endParaRPr lang="ru-RU" sz="36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3246907" y="454076"/>
        <a:ext cx="3189051" cy="1655731"/>
      </dsp:txXfrm>
    </dsp:sp>
    <dsp:sp modelId="{DFD58947-641D-49A9-9DFF-3F4958B63DDC}">
      <dsp:nvSpPr>
        <dsp:cNvPr id="0" name=""/>
        <dsp:cNvSpPr/>
      </dsp:nvSpPr>
      <dsp:spPr>
        <a:xfrm>
          <a:off x="1128474" y="2388868"/>
          <a:ext cx="2751612" cy="166035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40FD75-A888-4264-83FF-009F4CC53789}">
      <dsp:nvSpPr>
        <dsp:cNvPr id="0" name=""/>
        <dsp:cNvSpPr/>
      </dsp:nvSpPr>
      <dsp:spPr>
        <a:xfrm>
          <a:off x="1289848" y="2542173"/>
          <a:ext cx="2751612" cy="166035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3">
                  <a:lumMod val="75000"/>
                </a:schemeClr>
              </a:solidFill>
            </a:rPr>
            <a:t>Простые </a:t>
          </a:r>
          <a:endParaRPr lang="ru-RU" sz="20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1289848" y="2542173"/>
        <a:ext cx="2751612" cy="1660351"/>
      </dsp:txXfrm>
    </dsp:sp>
    <dsp:sp modelId="{012FD140-C38F-4B59-BA8F-8C4907BE9040}">
      <dsp:nvSpPr>
        <dsp:cNvPr id="0" name=""/>
        <dsp:cNvSpPr/>
      </dsp:nvSpPr>
      <dsp:spPr>
        <a:xfrm>
          <a:off x="98183" y="4471616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066B3-56A5-4E30-AE57-74022788F90D}">
      <dsp:nvSpPr>
        <dsp:cNvPr id="0" name=""/>
        <dsp:cNvSpPr/>
      </dsp:nvSpPr>
      <dsp:spPr>
        <a:xfrm>
          <a:off x="259557" y="4624922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</a:rPr>
            <a:t>звук</a:t>
          </a:r>
          <a:endParaRPr lang="ru-RU" sz="16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259557" y="4624922"/>
        <a:ext cx="1452367" cy="922253"/>
      </dsp:txXfrm>
    </dsp:sp>
    <dsp:sp modelId="{ED0B3472-BBC0-42D3-9287-1B60073505A7}">
      <dsp:nvSpPr>
        <dsp:cNvPr id="0" name=""/>
        <dsp:cNvSpPr/>
      </dsp:nvSpPr>
      <dsp:spPr>
        <a:xfrm>
          <a:off x="1873299" y="4471616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237E1-4ECE-469B-87C5-5FF775AEA4AA}">
      <dsp:nvSpPr>
        <dsp:cNvPr id="0" name=""/>
        <dsp:cNvSpPr/>
      </dsp:nvSpPr>
      <dsp:spPr>
        <a:xfrm>
          <a:off x="2034673" y="4624922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</a:rPr>
            <a:t>число</a:t>
          </a:r>
          <a:endParaRPr lang="ru-RU" sz="16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2034673" y="4624922"/>
        <a:ext cx="1452367" cy="922253"/>
      </dsp:txXfrm>
    </dsp:sp>
    <dsp:sp modelId="{D2A08BF6-3C2E-4129-8DDA-EC34A31024E6}">
      <dsp:nvSpPr>
        <dsp:cNvPr id="0" name=""/>
        <dsp:cNvSpPr/>
      </dsp:nvSpPr>
      <dsp:spPr>
        <a:xfrm>
          <a:off x="3648415" y="4471616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3E97E-FA08-47D4-9ADA-56522C6CE13E}">
      <dsp:nvSpPr>
        <dsp:cNvPr id="0" name=""/>
        <dsp:cNvSpPr/>
      </dsp:nvSpPr>
      <dsp:spPr>
        <a:xfrm>
          <a:off x="3809789" y="4624922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</a:rPr>
            <a:t>текст</a:t>
          </a:r>
          <a:endParaRPr lang="ru-RU" sz="16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3809789" y="4624922"/>
        <a:ext cx="1452367" cy="922253"/>
      </dsp:txXfrm>
    </dsp:sp>
    <dsp:sp modelId="{94584577-134F-4A64-A8D1-7A33DC5FF107}">
      <dsp:nvSpPr>
        <dsp:cNvPr id="0" name=""/>
        <dsp:cNvSpPr/>
      </dsp:nvSpPr>
      <dsp:spPr>
        <a:xfrm>
          <a:off x="5734470" y="2388868"/>
          <a:ext cx="2415200" cy="160987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0B226-0CFD-4683-BF8D-36F25719601A}">
      <dsp:nvSpPr>
        <dsp:cNvPr id="0" name=""/>
        <dsp:cNvSpPr/>
      </dsp:nvSpPr>
      <dsp:spPr>
        <a:xfrm>
          <a:off x="5895845" y="2542173"/>
          <a:ext cx="2415200" cy="160987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3">
                  <a:lumMod val="75000"/>
                </a:schemeClr>
              </a:solidFill>
            </a:rPr>
            <a:t>Комплексные </a:t>
          </a:r>
          <a:endParaRPr lang="ru-RU" sz="20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5895845" y="2542173"/>
        <a:ext cx="2415200" cy="1609876"/>
      </dsp:txXfrm>
    </dsp:sp>
    <dsp:sp modelId="{7C303C09-A49C-4935-A9A3-87F6CCCD57B4}">
      <dsp:nvSpPr>
        <dsp:cNvPr id="0" name=""/>
        <dsp:cNvSpPr/>
      </dsp:nvSpPr>
      <dsp:spPr>
        <a:xfrm>
          <a:off x="5423531" y="4421141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900BC-E9BE-4092-8D43-D58ECE1BC17F}">
      <dsp:nvSpPr>
        <dsp:cNvPr id="0" name=""/>
        <dsp:cNvSpPr/>
      </dsp:nvSpPr>
      <dsp:spPr>
        <a:xfrm>
          <a:off x="5584906" y="4574447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</a:rPr>
            <a:t>таблица</a:t>
          </a:r>
          <a:endParaRPr lang="ru-RU" sz="16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5584906" y="4574447"/>
        <a:ext cx="1452367" cy="922253"/>
      </dsp:txXfrm>
    </dsp:sp>
    <dsp:sp modelId="{263FCF66-DEB9-4A75-A77E-69824089261E}">
      <dsp:nvSpPr>
        <dsp:cNvPr id="0" name=""/>
        <dsp:cNvSpPr/>
      </dsp:nvSpPr>
      <dsp:spPr>
        <a:xfrm>
          <a:off x="7103445" y="4421141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4D23D0-67F3-49CE-A0A1-A0F2779C8E66}">
      <dsp:nvSpPr>
        <dsp:cNvPr id="0" name=""/>
        <dsp:cNvSpPr/>
      </dsp:nvSpPr>
      <dsp:spPr>
        <a:xfrm>
          <a:off x="7264819" y="4574447"/>
          <a:ext cx="1452367" cy="92225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</a:rPr>
            <a:t>База данных</a:t>
          </a:r>
          <a:endParaRPr lang="ru-RU" sz="16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7264819" y="4574447"/>
        <a:ext cx="1452367" cy="922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4A67D-4044-4791-9BCE-B9A30EEF1FA6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4A29A-4B94-435E-B15F-1F64F39DA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Например, песок дискретен, поскольку он состоит из отдельных песчинок.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обработки текстовой информации на компьютере необходимо представить ее в двоичной знаковой системе. Каждому знаку необходимо поставить в соответствие уникальный 8-битовый двоичный код, значения которого находятся в интервале от 00000000 до 11111111 (в десятичном коде от 0 до 255).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Такого количества символов оказалось достаточно, чтобы закодировать не только русский и латинский алфавиты, цифры, знаки и математические символы, но и греческий, арабский, иврит и другие алфавиты.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зависимости от того, на какое графическое разрешение экрана настроена операционная система компьютера, на экране могут размещаться изображения, имеющие размер 640х480, 800х600, 1024х768 и более пикселей. Такая прямоугольная матрица пикселей на экране компьютера называется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растром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Важнейшей характеристикой качества растрового изображения является разрешающая способность.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Разрешающая способность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растрового изображения определяется количеством точек по горизонтали и вертикали на единицу длины изображения.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процессе дискретизации могут использоваться различные палитры цветов, т. е. наборы цветов, которые могут принимать точки изображения. Каждый цвет можно рассматривать как возможное состояние точки.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Чем больше частота дискретизации и глубина кодирования звука, тем более качественным будет звучание оцифрованного звука. Самое низкое качество оцифрованного звука, соответствующее качеству телефонной связи, будет при частоте дискретизации 8000 раз в секунду, глубине кодирования 8 битов и записи одной звуковой дорожки (режим моно). Высокое качество оцифрованного звука, соответствующее качеству аудио-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CD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обеспечивается при частоте дискретизации 48 000 раз в секунду, глубине кодирования 16 битов и записи двух звуковых дорожек (режим стерео).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4A29A-4B94-435E-B15F-1F64F39DA24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C149E8C-5617-47B6-87CE-E6F84773287D}" type="datetimeFigureOut">
              <a:rPr lang="ru-RU" smtClean="0"/>
              <a:pPr/>
              <a:t>29.09.2011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B3FA9E-9E80-41DD-91B7-ACCF60044D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  урока: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728" y="1785926"/>
            <a:ext cx="7498080" cy="11239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«Подходы  к  понятию  информации  и измерению  информации»</a:t>
            </a:r>
            <a:endParaRPr lang="ru-RU" sz="4400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Дискретное (цифровое) представление текстовой информации</a:t>
            </a:r>
            <a:b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Текстовая информация дискретна – состоит из отдельных знаков.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Каждый символ заменяется на 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8-разрядное целое положительное двоичное число (1 байт)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N</a:t>
            </a:r>
            <a:r>
              <a:rPr lang="ru-RU" b="1" dirty="0" smtClean="0">
                <a:solidFill>
                  <a:srgbClr val="0070C0"/>
                </a:solidFill>
              </a:rPr>
              <a:t> = 2</a:t>
            </a:r>
            <a:r>
              <a:rPr lang="en-US" b="1" baseline="30000" dirty="0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2</a:t>
            </a:r>
            <a:r>
              <a:rPr lang="ru-RU" b="1" baseline="30000" dirty="0" smtClean="0">
                <a:solidFill>
                  <a:srgbClr val="0070C0"/>
                </a:solidFill>
              </a:rPr>
              <a:t>8</a:t>
            </a:r>
            <a:r>
              <a:rPr lang="ru-RU" b="1" dirty="0" smtClean="0">
                <a:solidFill>
                  <a:srgbClr val="0070C0"/>
                </a:solidFill>
              </a:rPr>
              <a:t> = 256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043608" y="5029146"/>
            <a:ext cx="78488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Считая, что каждый символ кодируется одним байтом, определить, чему равен информационный объем следующего высказывания: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Тысячи путей ведут к заблуждению, к истине – только один.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3608" y="404664"/>
            <a:ext cx="784887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Считая, что каждый символ кодируется одним байтом, определить, чему равен информационный объем следующего высказывания: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Тысячи путей ведут к заблуждению, к истине – только один.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16-битовая система кодировки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Unicode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В ней каждый символ занимает 2 байта, что обеспечивает 2</a:t>
            </a:r>
            <a:r>
              <a:rPr lang="ru-RU" b="1" baseline="30000" dirty="0" smtClean="0">
                <a:solidFill>
                  <a:srgbClr val="0070C0"/>
                </a:solidFill>
              </a:rPr>
              <a:t>16</a:t>
            </a:r>
            <a:r>
              <a:rPr lang="ru-RU" b="1" dirty="0" smtClean="0">
                <a:solidFill>
                  <a:srgbClr val="0070C0"/>
                </a:solidFill>
              </a:rPr>
              <a:t> = 65 536 кодов для различных символов.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96752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 кодировке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Unicode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на каждый символ отводится два байта. Определить информационный объем слова из 24 символов в этой кодировке.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928670"/>
            <a:ext cx="7498080" cy="4143404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Дискретное (цифровое) представление  графической информации 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Дискретно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можно представить изображения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(рисунок, фотографии) ,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дискретность цвета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Изображение на экране монитора дискретно. Оно составляется из отдельных точек, которые называются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пикселями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picture elements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– элементы рисунка).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Пиксель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9551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— минимальный  участок  изображения, которому  можно  задать  цвет</a:t>
            </a:r>
          </a:p>
          <a:p>
            <a:pPr algn="ctr"/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Количество цветов </a:t>
            </a:r>
            <a:r>
              <a:rPr lang="en-US" dirty="0" smtClean="0"/>
              <a:t>N </a:t>
            </a:r>
            <a:r>
              <a:rPr lang="ru-RU" dirty="0" smtClean="0"/>
              <a:t>в палитре и количество информации </a:t>
            </a:r>
            <a:r>
              <a:rPr lang="en-US" dirty="0" smtClean="0"/>
              <a:t>I</a:t>
            </a:r>
            <a:r>
              <a:rPr lang="ru-RU" dirty="0" smtClean="0"/>
              <a:t>, необходимое для кодирования цвета каждой точки, связаны между собой и могут быть вычислены по формуле</a:t>
            </a:r>
          </a:p>
          <a:p>
            <a:pPr algn="ctr">
              <a:buNone/>
            </a:pPr>
            <a:r>
              <a:rPr lang="en-US" b="1" dirty="0" smtClean="0"/>
              <a:t>N</a:t>
            </a:r>
            <a:r>
              <a:rPr lang="ru-RU" b="1" dirty="0" smtClean="0"/>
              <a:t> = 2</a:t>
            </a:r>
            <a:r>
              <a:rPr lang="en-US" b="1" baseline="30000" dirty="0" smtClean="0"/>
              <a:t>I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Дискретное  (цифровое)  представление  звуковой информации  и  видеоинформации</a:t>
            </a:r>
          </a:p>
          <a:p>
            <a:pPr algn="ctr">
              <a:buNone/>
            </a:pP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Глубина кодирования звука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— это количество информации, которое необходимо для кодирования дискретных уровней громкости цифрового звука.</a:t>
            </a:r>
          </a:p>
          <a:p>
            <a:r>
              <a:rPr lang="ru-RU" dirty="0" smtClean="0"/>
              <a:t>Если известна глубина кодирования, то количество уровней громкости цифрового звука можно рассчитать по формуле </a:t>
            </a:r>
            <a:r>
              <a:rPr lang="en-US" b="1" dirty="0" smtClean="0"/>
              <a:t>N</a:t>
            </a:r>
            <a:r>
              <a:rPr lang="ru-RU" b="1" dirty="0" smtClean="0"/>
              <a:t> = 2</a:t>
            </a:r>
            <a:r>
              <a:rPr lang="en-US" b="1" baseline="30000" dirty="0" smtClean="0"/>
              <a:t>I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Вопрос  №1: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285992"/>
            <a:ext cx="7498080" cy="1766886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«Информационные  объекты различных   видов»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1435608" y="274638"/>
            <a:ext cx="7498080" cy="582594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1" u="none" strike="noStrike" kern="1200" cap="none" spc="0" normalizeH="0" baseline="0" noProof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Тема  урока:</a:t>
            </a:r>
            <a:endParaRPr kumimoji="0" lang="ru-RU" sz="4300" b="1" i="1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844824"/>
            <a:ext cx="51663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8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Системы счисления</a:t>
            </a:r>
            <a:endParaRPr lang="ru-RU" sz="8000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egip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4005263"/>
            <a:ext cx="13335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836712"/>
            <a:ext cx="7696200" cy="28731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ru-RU" sz="6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Система счисления- </a:t>
            </a: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способ наименования и записи чисел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491880" y="980728"/>
            <a:ext cx="3455988" cy="11525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3200" b="1" dirty="0"/>
              <a:t>Системы счисления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475656" y="3284984"/>
            <a:ext cx="3455988" cy="11525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dirty="0"/>
              <a:t>Позиционные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(</a:t>
            </a:r>
            <a:r>
              <a:rPr lang="ru-RU" sz="2400" b="1" dirty="0"/>
              <a:t>десятичная)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436096" y="3284984"/>
            <a:ext cx="3455987" cy="11525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dirty="0" smtClean="0"/>
              <a:t>Непозиционные</a:t>
            </a:r>
          </a:p>
          <a:p>
            <a:pPr algn="ctr"/>
            <a:r>
              <a:rPr lang="ru-RU" sz="2400" b="1" dirty="0" smtClean="0"/>
              <a:t> </a:t>
            </a:r>
            <a:r>
              <a:rPr lang="ru-RU" sz="2400" b="1" dirty="0"/>
              <a:t>(Римская)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3131840" y="2132856"/>
            <a:ext cx="12954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940152" y="2132856"/>
            <a:ext cx="1150938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>
                <a:solidFill>
                  <a:srgbClr val="CC3300"/>
                </a:solidFill>
              </a:rPr>
              <a:t>Позиционная </a:t>
            </a:r>
            <a:br>
              <a:rPr lang="ru-RU" sz="4000" b="1" smtClean="0">
                <a:solidFill>
                  <a:srgbClr val="CC3300"/>
                </a:solidFill>
              </a:rPr>
            </a:br>
            <a:r>
              <a:rPr lang="ru-RU" sz="4000" b="1" smtClean="0">
                <a:solidFill>
                  <a:srgbClr val="CC3300"/>
                </a:solidFill>
              </a:rPr>
              <a:t>система счисления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Система счисления, в которой значение цифры  зависит от ее позиции в записи числа.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chemeClr val="accent2"/>
                </a:solidFill>
              </a:rPr>
              <a:t>В </a:t>
            </a:r>
            <a:r>
              <a:rPr lang="ru-RU" sz="2400" b="1" i="1" dirty="0" smtClean="0">
                <a:solidFill>
                  <a:schemeClr val="accent2"/>
                </a:solidFill>
              </a:rPr>
              <a:t>числе 555 первая 5 стоит в позиции сотен, вторая 5 – в позиции десятков, третья5 – в позиции единицы (555=500+50+5).</a:t>
            </a:r>
          </a:p>
          <a:p>
            <a:pPr>
              <a:lnSpc>
                <a:spcPct val="90000"/>
              </a:lnSpc>
              <a:buNone/>
            </a:pPr>
            <a:r>
              <a:rPr lang="ru-RU" sz="2400" dirty="0" smtClean="0"/>
              <a:t>К позиционным системам счисления относятся </a:t>
            </a:r>
            <a:r>
              <a:rPr lang="ru-RU" sz="2400" dirty="0" smtClean="0"/>
              <a:t>двоичная, </a:t>
            </a:r>
            <a:r>
              <a:rPr lang="ru-RU" sz="2400" dirty="0" err="1" smtClean="0"/>
              <a:t>восьмеричная,десятичная</a:t>
            </a:r>
            <a:r>
              <a:rPr lang="ru-RU" sz="2400" dirty="0" smtClean="0"/>
              <a:t>, </a:t>
            </a:r>
            <a:r>
              <a:rPr lang="ru-RU" sz="2400" dirty="0" smtClean="0"/>
              <a:t>шестнадцатеричная </a:t>
            </a:r>
            <a:r>
              <a:rPr lang="ru-RU" sz="2400" dirty="0" smtClean="0"/>
              <a:t>системы счисления</a:t>
            </a:r>
            <a:r>
              <a:rPr lang="ru-RU" sz="2400" dirty="0" smtClean="0"/>
              <a:t>.</a:t>
            </a:r>
            <a:r>
              <a:rPr lang="ru-RU" sz="2400" b="1" i="1" dirty="0" smtClean="0">
                <a:solidFill>
                  <a:srgbClr val="CC3300"/>
                </a:solidFill>
              </a:rPr>
              <a:t> </a:t>
            </a:r>
            <a:endParaRPr lang="ru-RU" sz="2400" b="1" i="1" dirty="0" smtClean="0">
              <a:solidFill>
                <a:srgbClr val="CC3300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ru-RU" sz="2400" b="1" i="1" dirty="0" smtClean="0">
                <a:solidFill>
                  <a:srgbClr val="CC3300"/>
                </a:solidFill>
              </a:rPr>
              <a:t>Например: в двоичной системе счисления используются две цифры </a:t>
            </a:r>
            <a:r>
              <a:rPr lang="ru-RU" sz="2400" b="1" i="1" dirty="0" smtClean="0">
                <a:solidFill>
                  <a:srgbClr val="CC3300"/>
                </a:solidFill>
              </a:rPr>
              <a:t>(</a:t>
            </a:r>
            <a:r>
              <a:rPr lang="ru-RU" sz="2400" b="1" i="1" dirty="0" smtClean="0">
                <a:solidFill>
                  <a:srgbClr val="CC3300"/>
                </a:solidFill>
              </a:rPr>
              <a:t>0,1). </a:t>
            </a:r>
            <a:endParaRPr lang="ru-RU" sz="2400" b="1" i="1" dirty="0" smtClean="0">
              <a:solidFill>
                <a:srgbClr val="CC3300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>
                <a:solidFill>
                  <a:srgbClr val="CC3300"/>
                </a:solidFill>
              </a:rPr>
              <a:t>Непозиционная </a:t>
            </a:r>
            <a:br>
              <a:rPr lang="ru-RU" sz="4000" b="1" smtClean="0">
                <a:solidFill>
                  <a:srgbClr val="CC3300"/>
                </a:solidFill>
              </a:rPr>
            </a:br>
            <a:r>
              <a:rPr lang="ru-RU" sz="4000" b="1" smtClean="0">
                <a:solidFill>
                  <a:srgbClr val="CC3300"/>
                </a:solidFill>
              </a:rPr>
              <a:t>система счисления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Система счисления, в которой значение цифры не зависит от ее позиции в записи числа.</a:t>
            </a:r>
          </a:p>
          <a:p>
            <a:pPr eaLnBrk="1" hangingPunct="1"/>
            <a:r>
              <a:rPr lang="ru-RU" dirty="0" smtClean="0">
                <a:solidFill>
                  <a:srgbClr val="A50021"/>
                </a:solidFill>
              </a:rPr>
              <a:t>Например</a:t>
            </a:r>
            <a:r>
              <a:rPr lang="ru-RU" dirty="0" smtClean="0">
                <a:solidFill>
                  <a:srgbClr val="A50021"/>
                </a:solidFill>
              </a:rPr>
              <a:t>: римская </a:t>
            </a:r>
            <a:r>
              <a:rPr lang="ru-RU" smtClean="0">
                <a:solidFill>
                  <a:srgbClr val="A50021"/>
                </a:solidFill>
              </a:rPr>
              <a:t>система </a:t>
            </a:r>
            <a:r>
              <a:rPr lang="ru-RU" smtClean="0">
                <a:solidFill>
                  <a:srgbClr val="A50021"/>
                </a:solidFill>
              </a:rPr>
              <a:t>счисления</a:t>
            </a:r>
            <a:endParaRPr lang="ru-RU" dirty="0" smtClean="0">
              <a:solidFill>
                <a:srgbClr val="A50021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A50021"/>
                </a:solidFill>
              </a:rPr>
              <a:t>Римская система счисления</a:t>
            </a:r>
          </a:p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I		V	X	L	C	D	M</a:t>
            </a:r>
          </a:p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1		5	10	50	100	500	100</a:t>
            </a:r>
            <a:r>
              <a:rPr lang="ru-RU" b="1" dirty="0" smtClean="0">
                <a:solidFill>
                  <a:schemeClr val="accent2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Информационный  объект-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767018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это  понятие, которое  описывает различные  виды объектов; это предметы, процессы, явления  материального или нематериального  свойства, рассматриваемые  с  точки  зрения  их информационных  свойств.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3832" y="214290"/>
          <a:ext cx="872016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21A618-6A56-41AB-8C19-3957136E6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221A618-6A56-41AB-8C19-3957136E63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11A3B0-7719-454A-BEE4-C3961B514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BD11A3B0-7719-454A-BEE4-C3961B514A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3097D0-27DC-4C12-961E-41585B3E12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73097D0-27DC-4C12-961E-41585B3E12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D58947-641D-49A9-9DFF-3F4958B63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DFD58947-641D-49A9-9DFF-3F4958B63D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40FD75-A888-4264-83FF-009F4CC53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6A40FD75-A888-4264-83FF-009F4CC53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A7F41A-A211-4828-9816-45FDFA67DC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3AA7F41A-A211-4828-9816-45FDFA67DC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2FD140-C38F-4B59-BA8F-8C4907BE90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012FD140-C38F-4B59-BA8F-8C4907BE90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8066B3-56A5-4E30-AE57-74022788F9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3D8066B3-56A5-4E30-AE57-74022788F9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6D6460-5622-4E44-960A-690D46CA52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9B6D6460-5622-4E44-960A-690D46CA52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0B3472-BBC0-42D3-9287-1B60073505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ED0B3472-BBC0-42D3-9287-1B60073505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1237E1-4ECE-469B-87C5-5FF775AEA4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8E1237E1-4ECE-469B-87C5-5FF775AEA4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00ABF5-593A-4D70-BAD7-97E6A6A017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AE00ABF5-593A-4D70-BAD7-97E6A6A017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A08BF6-3C2E-4129-8DDA-EC34A3102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D2A08BF6-3C2E-4129-8DDA-EC34A31024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83E97E-FA08-47D4-9ADA-56522C6CE1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F983E97E-FA08-47D4-9ADA-56522C6CE1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CCD869-A500-48DA-92C8-21CF7A6AC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">
                                            <p:graphicEl>
                                              <a:dgm id="{F8CCD869-A500-48DA-92C8-21CF7A6AC4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584577-134F-4A64-A8D1-7A33DC5FF1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94584577-134F-4A64-A8D1-7A33DC5FF1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C0B226-0CFD-4683-BF8D-36F257196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dgm id="{A9C0B226-0CFD-4683-BF8D-36F2571960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F6FE6D-3114-4D3A-BC2A-08CF73EBD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">
                                            <p:graphicEl>
                                              <a:dgm id="{A2F6FE6D-3114-4D3A-BC2A-08CF73EBD3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303C09-A49C-4935-A9A3-87F6CCCD5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>
                                            <p:graphicEl>
                                              <a:dgm id="{7C303C09-A49C-4935-A9A3-87F6CCCD57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E900BC-E9BE-4092-8D43-D58ECE1BC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99E900BC-E9BE-4092-8D43-D58ECE1BC1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256188-663C-48B5-9C9B-E26108B846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">
                                            <p:graphicEl>
                                              <a:dgm id="{48256188-663C-48B5-9C9B-E26108B846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3FCF66-DEB9-4A75-A77E-698240892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263FCF66-DEB9-4A75-A77E-6982408926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4D23D0-67F3-49CE-A0A1-A0F2779C8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824D23D0-67F3-49CE-A0A1-A0F2779C8E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8579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Виды  информации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14546" y="1000108"/>
          <a:ext cx="4393438" cy="4796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719"/>
                <a:gridCol w="2196719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По  способу  восприятия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По  форме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</a:rPr>
                        <a:t>  представления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939594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Визуальная;</a:t>
                      </a:r>
                    </a:p>
                    <a:p>
                      <a:pPr algn="ctr"/>
                      <a:r>
                        <a:rPr lang="ru-RU" sz="20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Аудиальная</a:t>
                      </a:r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(слуховая);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Обонятельная;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Тактильная;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вкусовая</a:t>
                      </a:r>
                    </a:p>
                    <a:p>
                      <a:pPr algn="ctr"/>
                      <a:endParaRPr lang="ru-RU" sz="20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Текстовая;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Числовая;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Графическая;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звуковая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Информационный объект: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b="1" dirty="0" smtClean="0"/>
              <a:t>обладает определенными потребительскими качествами (т.е. он нужен пользователю);</a:t>
            </a:r>
          </a:p>
          <a:p>
            <a:pPr lvl="0"/>
            <a:r>
              <a:rPr lang="ru-RU" sz="2400" b="1" dirty="0" smtClean="0"/>
              <a:t>допускает хранение на цифровых носителях в виде самостоятельной информационной единицы (файла, папки, архива);</a:t>
            </a:r>
          </a:p>
          <a:p>
            <a:pPr lvl="0"/>
            <a:r>
              <a:rPr lang="ru-RU" sz="2400" b="1" dirty="0" smtClean="0"/>
              <a:t>допускает выполнение над ним определенных действий путем использования аппаратных и программных средств компьютера.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11156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Вопрос  №2: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643050"/>
            <a:ext cx="7858148" cy="271464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«Универсальность  дискретного (цифрового)  представления информации.</a:t>
            </a:r>
          </a:p>
          <a:p>
            <a:pPr algn="ctr">
              <a:buNone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Дискретное  (цифровое) представление  </a:t>
            </a:r>
            <a:r>
              <a:rPr lang="ru-RU" sz="3600" b="1" u="sng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текстовой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информации»</a:t>
            </a:r>
          </a:p>
          <a:p>
            <a:pPr algn="ctr">
              <a:buNone/>
            </a:pP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Дискретность-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195382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это  множество, которое  состоит  из  отделенных друг  от  друга  элементов.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Информация в компьютере представлена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двоичном коде</a:t>
            </a:r>
            <a:r>
              <a:rPr lang="ru-RU" dirty="0" smtClean="0"/>
              <a:t>, алфавит  которого  состоит  из  двух цифр –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0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ru-RU" dirty="0" smtClean="0"/>
              <a:t>. Цифра  двоичной  системы  называется 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битом</a:t>
            </a:r>
            <a:r>
              <a:rPr lang="ru-RU" dirty="0" smtClean="0"/>
              <a:t> (от английских  слов  </a:t>
            </a:r>
            <a:r>
              <a:rPr lang="en-US" i="1" dirty="0" smtClean="0"/>
              <a:t>binary </a:t>
            </a:r>
            <a:r>
              <a:rPr lang="ru-RU" i="1" dirty="0" smtClean="0"/>
              <a:t> </a:t>
            </a:r>
            <a:r>
              <a:rPr lang="en-US" i="1" dirty="0" smtClean="0"/>
              <a:t>digit</a:t>
            </a:r>
            <a:r>
              <a:rPr lang="ru-RU" dirty="0" smtClean="0"/>
              <a:t> – двоичная цифра).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501</TotalTime>
  <Words>855</Words>
  <Application>Microsoft Office PowerPoint</Application>
  <PresentationFormat>Экран (4:3)</PresentationFormat>
  <Paragraphs>91</Paragraphs>
  <Slides>24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Тема  урока:</vt:lpstr>
      <vt:lpstr>Вопрос  №1:</vt:lpstr>
      <vt:lpstr>Информационный  объект-</vt:lpstr>
      <vt:lpstr>Слайд 4</vt:lpstr>
      <vt:lpstr>Виды  информации</vt:lpstr>
      <vt:lpstr>Информационный объект:</vt:lpstr>
      <vt:lpstr>Вопрос  №2:</vt:lpstr>
      <vt:lpstr>Дискретность-</vt:lpstr>
      <vt:lpstr>Слайд 9</vt:lpstr>
      <vt:lpstr>Дискретное (цифровое) представление текстовой информации </vt:lpstr>
      <vt:lpstr>Слайд 11</vt:lpstr>
      <vt:lpstr>16-битовая система кодировки Unicode: </vt:lpstr>
      <vt:lpstr>Слайд 13</vt:lpstr>
      <vt:lpstr>Дискретное (цифровое) представление  графической информации </vt:lpstr>
      <vt:lpstr>Слайд 15</vt:lpstr>
      <vt:lpstr>Пиксель</vt:lpstr>
      <vt:lpstr>Слайд 17</vt:lpstr>
      <vt:lpstr>Слайд 18</vt:lpstr>
      <vt:lpstr>Глубина кодирования звука </vt:lpstr>
      <vt:lpstr>Слайд 20</vt:lpstr>
      <vt:lpstr>Слайд 21</vt:lpstr>
      <vt:lpstr>Слайд 22</vt:lpstr>
      <vt:lpstr>Позиционная  система счисления</vt:lpstr>
      <vt:lpstr>Непозиционная  система счисления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урока:</dc:title>
  <dc:creator>Denis</dc:creator>
  <cp:lastModifiedBy>Эд</cp:lastModifiedBy>
  <cp:revision>46</cp:revision>
  <dcterms:created xsi:type="dcterms:W3CDTF">2001-12-31T22:16:47Z</dcterms:created>
  <dcterms:modified xsi:type="dcterms:W3CDTF">2011-09-29T14:37:53Z</dcterms:modified>
</cp:coreProperties>
</file>