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57" r:id="rId4"/>
    <p:sldId id="258" r:id="rId5"/>
    <p:sldId id="259" r:id="rId6"/>
    <p:sldId id="260" r:id="rId7"/>
    <p:sldId id="272" r:id="rId8"/>
    <p:sldId id="274" r:id="rId9"/>
    <p:sldId id="262" r:id="rId10"/>
    <p:sldId id="263" r:id="rId11"/>
    <p:sldId id="264" r:id="rId12"/>
    <p:sldId id="266" r:id="rId13"/>
    <p:sldId id="275" r:id="rId14"/>
    <p:sldId id="276" r:id="rId15"/>
    <p:sldId id="267" r:id="rId16"/>
    <p:sldId id="277" r:id="rId17"/>
    <p:sldId id="268" r:id="rId18"/>
    <p:sldId id="269" r:id="rId19"/>
    <p:sldId id="270" r:id="rId20"/>
    <p:sldId id="271" r:id="rId21"/>
    <p:sldId id="278" r:id="rId22"/>
    <p:sldId id="279" r:id="rId23"/>
    <p:sldId id="281" r:id="rId24"/>
    <p:sldId id="282" r:id="rId25"/>
    <p:sldId id="283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03A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ACF6A0-F134-40E1-851A-0836468B849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EDF2DEC-28A6-403E-B1F6-8B43E9F24CFE}">
      <dgm:prSet phldrT="[Текст]" custT="1"/>
      <dgm:spPr/>
      <dgm:t>
        <a:bodyPr/>
        <a:lstStyle/>
        <a:p>
          <a:r>
            <a:rPr lang="ru-RU" sz="1800" b="1" smtClean="0">
              <a:solidFill>
                <a:srgbClr val="FF0000"/>
              </a:solidFill>
            </a:rPr>
            <a:t>Носители информации</a:t>
          </a:r>
          <a:endParaRPr lang="ru-RU" sz="1800" b="1" dirty="0">
            <a:solidFill>
              <a:srgbClr val="FF0000"/>
            </a:solidFill>
          </a:endParaRPr>
        </a:p>
      </dgm:t>
    </dgm:pt>
    <dgm:pt modelId="{2D4E9793-91F2-422B-9D59-29F3890E90BC}" type="parTrans" cxnId="{86A0C5DD-A8DA-40A1-A268-73A416A525CA}">
      <dgm:prSet/>
      <dgm:spPr/>
      <dgm:t>
        <a:bodyPr/>
        <a:lstStyle/>
        <a:p>
          <a:endParaRPr lang="ru-RU" b="1"/>
        </a:p>
      </dgm:t>
    </dgm:pt>
    <dgm:pt modelId="{D5C62C64-CF8F-4C48-A060-DC7BA7088D73}" type="sibTrans" cxnId="{86A0C5DD-A8DA-40A1-A268-73A416A525CA}">
      <dgm:prSet/>
      <dgm:spPr/>
      <dgm:t>
        <a:bodyPr/>
        <a:lstStyle/>
        <a:p>
          <a:endParaRPr lang="ru-RU" b="1"/>
        </a:p>
      </dgm:t>
    </dgm:pt>
    <dgm:pt modelId="{E201B884-3371-4229-9935-DAC13158ADF9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2">
                  <a:lumMod val="75000"/>
                </a:schemeClr>
              </a:solidFill>
            </a:rPr>
            <a:t>Любой  материальный  предмет</a:t>
          </a:r>
          <a:endParaRPr lang="ru-RU" sz="1600" b="1" dirty="0">
            <a:solidFill>
              <a:schemeClr val="tx2">
                <a:lumMod val="75000"/>
              </a:schemeClr>
            </a:solidFill>
          </a:endParaRPr>
        </a:p>
      </dgm:t>
    </dgm:pt>
    <dgm:pt modelId="{AF3A834E-E409-47F0-8FC9-922F6CC4F389}" type="parTrans" cxnId="{61372E4B-E040-4D70-B390-8C6CE2F45DA0}">
      <dgm:prSet/>
      <dgm:spPr/>
      <dgm:t>
        <a:bodyPr/>
        <a:lstStyle/>
        <a:p>
          <a:endParaRPr lang="ru-RU" b="1"/>
        </a:p>
      </dgm:t>
    </dgm:pt>
    <dgm:pt modelId="{4DB2C71A-0735-4129-8459-84650FCB3AF9}" type="sibTrans" cxnId="{61372E4B-E040-4D70-B390-8C6CE2F45DA0}">
      <dgm:prSet/>
      <dgm:spPr/>
      <dgm:t>
        <a:bodyPr/>
        <a:lstStyle/>
        <a:p>
          <a:endParaRPr lang="ru-RU" b="1"/>
        </a:p>
      </dgm:t>
    </dgm:pt>
    <dgm:pt modelId="{ABCC3107-4691-4425-8281-0B8496190B13}">
      <dgm:prSet phldrT="[Текст]" custT="1"/>
      <dgm:spPr/>
      <dgm:t>
        <a:bodyPr/>
        <a:lstStyle/>
        <a:p>
          <a:r>
            <a:rPr lang="ru-RU" sz="1500" b="1" dirty="0" smtClean="0"/>
            <a:t>Бумага, </a:t>
          </a:r>
        </a:p>
        <a:p>
          <a:r>
            <a:rPr lang="ru-RU" sz="1500" b="1" dirty="0" smtClean="0"/>
            <a:t>камень</a:t>
          </a:r>
          <a:endParaRPr lang="ru-RU" sz="1500" b="1" dirty="0"/>
        </a:p>
      </dgm:t>
    </dgm:pt>
    <dgm:pt modelId="{E044F8D7-2541-4799-822B-9C3A6F95310E}" type="parTrans" cxnId="{B925C06D-CED0-48C5-AC3E-9B09E6715230}">
      <dgm:prSet/>
      <dgm:spPr/>
      <dgm:t>
        <a:bodyPr/>
        <a:lstStyle/>
        <a:p>
          <a:endParaRPr lang="ru-RU" b="1"/>
        </a:p>
      </dgm:t>
    </dgm:pt>
    <dgm:pt modelId="{562B0E69-F3B4-4A58-BE17-5252F6C0658D}" type="sibTrans" cxnId="{B925C06D-CED0-48C5-AC3E-9B09E6715230}">
      <dgm:prSet/>
      <dgm:spPr/>
      <dgm:t>
        <a:bodyPr/>
        <a:lstStyle/>
        <a:p>
          <a:endParaRPr lang="ru-RU" b="1"/>
        </a:p>
      </dgm:t>
    </dgm:pt>
    <dgm:pt modelId="{B3AC6F5B-8E04-4238-8181-1729A86442AB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2">
                  <a:lumMod val="75000"/>
                </a:schemeClr>
              </a:solidFill>
            </a:rPr>
            <a:t>Волны  различной  природы</a:t>
          </a:r>
          <a:endParaRPr lang="ru-RU" sz="1600" b="1" dirty="0">
            <a:solidFill>
              <a:schemeClr val="tx2">
                <a:lumMod val="75000"/>
              </a:schemeClr>
            </a:solidFill>
          </a:endParaRPr>
        </a:p>
      </dgm:t>
    </dgm:pt>
    <dgm:pt modelId="{6FAF30C7-90A3-4F34-B68F-D3505FCB6B02}" type="parTrans" cxnId="{EE8BE9E2-B4A0-4392-8ABD-B1FB9C699F7C}">
      <dgm:prSet/>
      <dgm:spPr/>
      <dgm:t>
        <a:bodyPr/>
        <a:lstStyle/>
        <a:p>
          <a:endParaRPr lang="ru-RU" b="1"/>
        </a:p>
      </dgm:t>
    </dgm:pt>
    <dgm:pt modelId="{DBBD18DF-281D-4E0C-99AD-A662B224BCDD}" type="sibTrans" cxnId="{EE8BE9E2-B4A0-4392-8ABD-B1FB9C699F7C}">
      <dgm:prSet/>
      <dgm:spPr/>
      <dgm:t>
        <a:bodyPr/>
        <a:lstStyle/>
        <a:p>
          <a:endParaRPr lang="ru-RU" b="1"/>
        </a:p>
      </dgm:t>
    </dgm:pt>
    <dgm:pt modelId="{9B461F7D-1571-4903-80D0-16772E822663}">
      <dgm:prSet phldrT="[Текст]" custT="1"/>
      <dgm:spPr/>
      <dgm:t>
        <a:bodyPr/>
        <a:lstStyle/>
        <a:p>
          <a:r>
            <a:rPr lang="ru-RU" sz="1500" b="1" dirty="0" smtClean="0"/>
            <a:t>Акустическая</a:t>
          </a:r>
          <a:endParaRPr lang="ru-RU" sz="1500" b="1" dirty="0"/>
        </a:p>
      </dgm:t>
    </dgm:pt>
    <dgm:pt modelId="{C77D66A2-F6B4-4787-962A-0B9B9E8F4BB8}" type="parTrans" cxnId="{824D80EA-8022-4F10-B5D0-1A1446FF7E2D}">
      <dgm:prSet/>
      <dgm:spPr/>
      <dgm:t>
        <a:bodyPr/>
        <a:lstStyle/>
        <a:p>
          <a:endParaRPr lang="ru-RU" b="1"/>
        </a:p>
      </dgm:t>
    </dgm:pt>
    <dgm:pt modelId="{C57FB676-5BF8-4061-AB75-153674FFCCA5}" type="sibTrans" cxnId="{824D80EA-8022-4F10-B5D0-1A1446FF7E2D}">
      <dgm:prSet/>
      <dgm:spPr/>
      <dgm:t>
        <a:bodyPr/>
        <a:lstStyle/>
        <a:p>
          <a:endParaRPr lang="ru-RU" b="1"/>
        </a:p>
      </dgm:t>
    </dgm:pt>
    <dgm:pt modelId="{5267FB4E-3B18-4ED3-BDCE-2E70B5202477}">
      <dgm:prSet custT="1"/>
      <dgm:spPr/>
      <dgm:t>
        <a:bodyPr/>
        <a:lstStyle/>
        <a:p>
          <a:r>
            <a:rPr lang="ru-RU" sz="1600" b="1" smtClean="0">
              <a:solidFill>
                <a:schemeClr val="tx2">
                  <a:lumMod val="75000"/>
                </a:schemeClr>
              </a:solidFill>
            </a:rPr>
            <a:t>Вещество  в  различных  сосотояниях</a:t>
          </a:r>
          <a:endParaRPr lang="ru-RU" sz="1600" b="1" dirty="0">
            <a:solidFill>
              <a:schemeClr val="tx2">
                <a:lumMod val="75000"/>
              </a:schemeClr>
            </a:solidFill>
          </a:endParaRPr>
        </a:p>
      </dgm:t>
    </dgm:pt>
    <dgm:pt modelId="{D26B7412-8F14-48ED-9A4F-7878A25A4588}" type="parTrans" cxnId="{24CB53F3-518C-4337-952A-44801A20E8B2}">
      <dgm:prSet/>
      <dgm:spPr/>
      <dgm:t>
        <a:bodyPr/>
        <a:lstStyle/>
        <a:p>
          <a:endParaRPr lang="ru-RU" b="1"/>
        </a:p>
      </dgm:t>
    </dgm:pt>
    <dgm:pt modelId="{D161AB73-0A75-47E3-AB12-CBE13183D370}" type="sibTrans" cxnId="{24CB53F3-518C-4337-952A-44801A20E8B2}">
      <dgm:prSet/>
      <dgm:spPr/>
      <dgm:t>
        <a:bodyPr/>
        <a:lstStyle/>
        <a:p>
          <a:endParaRPr lang="ru-RU" b="1"/>
        </a:p>
      </dgm:t>
    </dgm:pt>
    <dgm:pt modelId="{6F9E7754-9BA8-4302-8B04-4D65F57005D0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500" b="1" dirty="0" smtClean="0"/>
            <a:t>Дерево,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500" b="1" dirty="0" smtClean="0"/>
            <a:t>Классная  доска</a:t>
          </a:r>
        </a:p>
        <a:p>
          <a:pPr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b="1" dirty="0"/>
        </a:p>
      </dgm:t>
    </dgm:pt>
    <dgm:pt modelId="{2A0602E1-CEFB-4938-82C3-20C6F3BD55E2}" type="parTrans" cxnId="{8D6274AA-C550-41E6-91C0-731362C1E0E9}">
      <dgm:prSet/>
      <dgm:spPr/>
      <dgm:t>
        <a:bodyPr/>
        <a:lstStyle/>
        <a:p>
          <a:endParaRPr lang="ru-RU" b="1"/>
        </a:p>
      </dgm:t>
    </dgm:pt>
    <dgm:pt modelId="{245966F2-64A6-4B96-B252-24B85C1F7F59}" type="sibTrans" cxnId="{8D6274AA-C550-41E6-91C0-731362C1E0E9}">
      <dgm:prSet/>
      <dgm:spPr/>
      <dgm:t>
        <a:bodyPr/>
        <a:lstStyle/>
        <a:p>
          <a:endParaRPr lang="ru-RU" b="1"/>
        </a:p>
      </dgm:t>
    </dgm:pt>
    <dgm:pt modelId="{057B9711-B45A-46F4-8E83-C61F7BD15C7A}">
      <dgm:prSet custT="1"/>
      <dgm:spPr/>
      <dgm:t>
        <a:bodyPr/>
        <a:lstStyle/>
        <a:p>
          <a:r>
            <a:rPr lang="ru-RU" sz="1500" b="1" dirty="0" err="1" smtClean="0"/>
            <a:t>Электро</a:t>
          </a:r>
          <a:r>
            <a:rPr lang="ru-RU" sz="1500" b="1" dirty="0" smtClean="0"/>
            <a:t>-</a:t>
          </a:r>
        </a:p>
        <a:p>
          <a:r>
            <a:rPr lang="ru-RU" sz="1500" b="1" dirty="0" smtClean="0"/>
            <a:t>магнитная</a:t>
          </a:r>
          <a:endParaRPr lang="ru-RU" sz="1500" b="1" dirty="0"/>
        </a:p>
      </dgm:t>
    </dgm:pt>
    <dgm:pt modelId="{6A236ED5-CAED-4937-925D-F14709E1F4B0}" type="parTrans" cxnId="{278D3C05-CE36-4A9D-A9E8-47CDFD0E0C2D}">
      <dgm:prSet/>
      <dgm:spPr/>
      <dgm:t>
        <a:bodyPr/>
        <a:lstStyle/>
        <a:p>
          <a:endParaRPr lang="ru-RU" b="1"/>
        </a:p>
      </dgm:t>
    </dgm:pt>
    <dgm:pt modelId="{9E6EFB56-4BAF-436F-B6E0-6F94AF2926CE}" type="sibTrans" cxnId="{278D3C05-CE36-4A9D-A9E8-47CDFD0E0C2D}">
      <dgm:prSet/>
      <dgm:spPr/>
      <dgm:t>
        <a:bodyPr/>
        <a:lstStyle/>
        <a:p>
          <a:endParaRPr lang="ru-RU" b="1"/>
        </a:p>
      </dgm:t>
    </dgm:pt>
    <dgm:pt modelId="{97FECC9E-47F2-4319-9FAA-169C7FB993C2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звук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b="1" dirty="0"/>
        </a:p>
      </dgm:t>
    </dgm:pt>
    <dgm:pt modelId="{E50C0321-4A9C-45F2-9AA3-77A672D57226}" type="parTrans" cxnId="{062AF356-4908-4B6B-B4F4-C2262D96E711}">
      <dgm:prSet/>
      <dgm:spPr/>
      <dgm:t>
        <a:bodyPr/>
        <a:lstStyle/>
        <a:p>
          <a:endParaRPr lang="ru-RU" b="1"/>
        </a:p>
      </dgm:t>
    </dgm:pt>
    <dgm:pt modelId="{7DF7B341-DDBA-4AFC-8BC6-87DC4366D1EB}" type="sibTrans" cxnId="{062AF356-4908-4B6B-B4F4-C2262D96E711}">
      <dgm:prSet/>
      <dgm:spPr/>
      <dgm:t>
        <a:bodyPr/>
        <a:lstStyle/>
        <a:p>
          <a:endParaRPr lang="ru-RU" b="1"/>
        </a:p>
      </dgm:t>
    </dgm:pt>
    <dgm:pt modelId="{B796F011-5348-43FE-B09A-B391DCF28C11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dirty="0" smtClean="0"/>
            <a:t>Свет, </a:t>
          </a:r>
          <a:r>
            <a:rPr lang="ru-RU" b="1" dirty="0" smtClean="0"/>
            <a:t>радиоволны</a:t>
          </a:r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b="1" dirty="0"/>
        </a:p>
      </dgm:t>
    </dgm:pt>
    <dgm:pt modelId="{538D0BC0-4925-445D-8FFF-A69A782149E2}" type="parTrans" cxnId="{34523875-E91E-4C70-862A-632B07F6188C}">
      <dgm:prSet/>
      <dgm:spPr/>
      <dgm:t>
        <a:bodyPr/>
        <a:lstStyle/>
        <a:p>
          <a:endParaRPr lang="ru-RU" b="1"/>
        </a:p>
      </dgm:t>
    </dgm:pt>
    <dgm:pt modelId="{40D7CB51-638E-4AA3-9644-8B1948A7F063}" type="sibTrans" cxnId="{34523875-E91E-4C70-862A-632B07F6188C}">
      <dgm:prSet/>
      <dgm:spPr/>
      <dgm:t>
        <a:bodyPr/>
        <a:lstStyle/>
        <a:p>
          <a:endParaRPr lang="ru-RU" b="1"/>
        </a:p>
      </dgm:t>
    </dgm:pt>
    <dgm:pt modelId="{BDD013B0-74AF-4BA2-A4CF-B5A92DB498A3}">
      <dgm:prSet custT="1"/>
      <dgm:spPr/>
      <dgm:t>
        <a:bodyPr/>
        <a:lstStyle/>
        <a:p>
          <a:r>
            <a:rPr lang="ru-RU" sz="1500" b="1" dirty="0" err="1" smtClean="0"/>
            <a:t>Гравита</a:t>
          </a:r>
          <a:r>
            <a:rPr lang="ru-RU" sz="1500" b="1" dirty="0" smtClean="0"/>
            <a:t>-</a:t>
          </a:r>
        </a:p>
        <a:p>
          <a:r>
            <a:rPr lang="ru-RU" sz="1500" b="1" dirty="0" err="1" smtClean="0"/>
            <a:t>ционная</a:t>
          </a:r>
          <a:endParaRPr lang="ru-RU" sz="1500" b="1" dirty="0"/>
        </a:p>
      </dgm:t>
    </dgm:pt>
    <dgm:pt modelId="{5FC441D7-2A7E-4DAF-AFCC-70BC65263FE6}" type="parTrans" cxnId="{2D03A7F2-A41B-4F4B-A70C-EC5C27CE9592}">
      <dgm:prSet/>
      <dgm:spPr/>
      <dgm:t>
        <a:bodyPr/>
        <a:lstStyle/>
        <a:p>
          <a:endParaRPr lang="ru-RU" b="1"/>
        </a:p>
      </dgm:t>
    </dgm:pt>
    <dgm:pt modelId="{3AF7BCA0-2464-43E7-860D-94AB4541421D}" type="sibTrans" cxnId="{2D03A7F2-A41B-4F4B-A70C-EC5C27CE9592}">
      <dgm:prSet/>
      <dgm:spPr/>
      <dgm:t>
        <a:bodyPr/>
        <a:lstStyle/>
        <a:p>
          <a:endParaRPr lang="ru-RU" b="1"/>
        </a:p>
      </dgm:t>
    </dgm:pt>
    <dgm:pt modelId="{E277E026-93C4-4CA6-B828-E67D57B032C3}">
      <dgm:prSet/>
      <dgm:spPr/>
      <dgm:t>
        <a:bodyPr/>
        <a:lstStyle/>
        <a:p>
          <a:r>
            <a:rPr lang="ru-RU" b="1" dirty="0" smtClean="0"/>
            <a:t>Давление,  притяжение</a:t>
          </a:r>
          <a:endParaRPr lang="ru-RU" b="1" dirty="0"/>
        </a:p>
      </dgm:t>
    </dgm:pt>
    <dgm:pt modelId="{94D91BA9-B191-476A-943C-8DE896E33D36}" type="parTrans" cxnId="{F645028B-8611-4EC3-86AD-D175A7E59FCA}">
      <dgm:prSet/>
      <dgm:spPr/>
      <dgm:t>
        <a:bodyPr/>
        <a:lstStyle/>
        <a:p>
          <a:endParaRPr lang="ru-RU" b="1"/>
        </a:p>
      </dgm:t>
    </dgm:pt>
    <dgm:pt modelId="{5A69DBC6-147F-4770-AF5A-06CD980449B3}" type="sibTrans" cxnId="{F645028B-8611-4EC3-86AD-D175A7E59FCA}">
      <dgm:prSet/>
      <dgm:spPr/>
      <dgm:t>
        <a:bodyPr/>
        <a:lstStyle/>
        <a:p>
          <a:endParaRPr lang="ru-RU" b="1"/>
        </a:p>
      </dgm:t>
    </dgm:pt>
    <dgm:pt modelId="{4B678449-EF9B-412B-864E-F087C9EEC8B1}" type="pres">
      <dgm:prSet presAssocID="{2FACF6A0-F134-40E1-851A-0836468B849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936650D-ED72-4400-A358-CBCF6238A8FE}" type="pres">
      <dgm:prSet presAssocID="{5EDF2DEC-28A6-403E-B1F6-8B43E9F24CFE}" presName="hierRoot1" presStyleCnt="0"/>
      <dgm:spPr/>
    </dgm:pt>
    <dgm:pt modelId="{8947A1DF-434D-45FF-AB88-1AD6345A78EF}" type="pres">
      <dgm:prSet presAssocID="{5EDF2DEC-28A6-403E-B1F6-8B43E9F24CFE}" presName="composite" presStyleCnt="0"/>
      <dgm:spPr/>
    </dgm:pt>
    <dgm:pt modelId="{F11DEA25-2538-4663-A481-53B9EFD7FFE3}" type="pres">
      <dgm:prSet presAssocID="{5EDF2DEC-28A6-403E-B1F6-8B43E9F24CFE}" presName="background" presStyleLbl="node0" presStyleIdx="0" presStyleCnt="1"/>
      <dgm:spPr/>
    </dgm:pt>
    <dgm:pt modelId="{63164595-CE8A-49DD-A2E4-F50E2FCE4EFC}" type="pres">
      <dgm:prSet presAssocID="{5EDF2DEC-28A6-403E-B1F6-8B43E9F24CF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C6E09B-60F1-4A18-9CE0-B088F88E6B20}" type="pres">
      <dgm:prSet presAssocID="{5EDF2DEC-28A6-403E-B1F6-8B43E9F24CFE}" presName="hierChild2" presStyleCnt="0"/>
      <dgm:spPr/>
    </dgm:pt>
    <dgm:pt modelId="{B1835C36-FA4E-40A9-B992-C291F0EFD926}" type="pres">
      <dgm:prSet presAssocID="{AF3A834E-E409-47F0-8FC9-922F6CC4F389}" presName="Name10" presStyleLbl="parChTrans1D2" presStyleIdx="0" presStyleCnt="3"/>
      <dgm:spPr/>
    </dgm:pt>
    <dgm:pt modelId="{4BB2D32B-EE58-4E2B-B54F-FDCAEAB1F740}" type="pres">
      <dgm:prSet presAssocID="{E201B884-3371-4229-9935-DAC13158ADF9}" presName="hierRoot2" presStyleCnt="0"/>
      <dgm:spPr/>
    </dgm:pt>
    <dgm:pt modelId="{86F2601D-15ED-40B9-8CEF-C594411645ED}" type="pres">
      <dgm:prSet presAssocID="{E201B884-3371-4229-9935-DAC13158ADF9}" presName="composite2" presStyleCnt="0"/>
      <dgm:spPr/>
    </dgm:pt>
    <dgm:pt modelId="{24429F04-F6BA-4892-A08F-C96462A4B729}" type="pres">
      <dgm:prSet presAssocID="{E201B884-3371-4229-9935-DAC13158ADF9}" presName="background2" presStyleLbl="node2" presStyleIdx="0" presStyleCnt="3"/>
      <dgm:spPr/>
    </dgm:pt>
    <dgm:pt modelId="{49B56FD2-F8F1-4682-866F-75758709CBFF}" type="pres">
      <dgm:prSet presAssocID="{E201B884-3371-4229-9935-DAC13158ADF9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91854E-AE15-4AFE-852D-C0D95A341B40}" type="pres">
      <dgm:prSet presAssocID="{E201B884-3371-4229-9935-DAC13158ADF9}" presName="hierChild3" presStyleCnt="0"/>
      <dgm:spPr/>
    </dgm:pt>
    <dgm:pt modelId="{8D5839A8-DCF4-4CA6-B461-49EFA7753960}" type="pres">
      <dgm:prSet presAssocID="{E044F8D7-2541-4799-822B-9C3A6F95310E}" presName="Name17" presStyleLbl="parChTrans1D3" presStyleIdx="0" presStyleCnt="5"/>
      <dgm:spPr/>
    </dgm:pt>
    <dgm:pt modelId="{66A86938-681C-46DF-BCDD-DAF34AFF72A9}" type="pres">
      <dgm:prSet presAssocID="{ABCC3107-4691-4425-8281-0B8496190B13}" presName="hierRoot3" presStyleCnt="0"/>
      <dgm:spPr/>
    </dgm:pt>
    <dgm:pt modelId="{3928859F-982E-4D57-9001-ABD0F773ACAD}" type="pres">
      <dgm:prSet presAssocID="{ABCC3107-4691-4425-8281-0B8496190B13}" presName="composite3" presStyleCnt="0"/>
      <dgm:spPr/>
    </dgm:pt>
    <dgm:pt modelId="{A71FA8DE-636D-4A5F-9836-40972E8000D8}" type="pres">
      <dgm:prSet presAssocID="{ABCC3107-4691-4425-8281-0B8496190B13}" presName="background3" presStyleLbl="node3" presStyleIdx="0" presStyleCnt="5"/>
      <dgm:spPr/>
    </dgm:pt>
    <dgm:pt modelId="{CC4466E3-D95E-4576-99E7-C1B4E9EE3B4D}" type="pres">
      <dgm:prSet presAssocID="{ABCC3107-4691-4425-8281-0B8496190B13}" presName="text3" presStyleLbl="fgAcc3" presStyleIdx="0" presStyleCnt="5" custLinFactNeighborX="1561" custLinFactNeighborY="21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A1EA55-7EB8-409C-B3F7-44EC25EB9A9F}" type="pres">
      <dgm:prSet presAssocID="{ABCC3107-4691-4425-8281-0B8496190B13}" presName="hierChild4" presStyleCnt="0"/>
      <dgm:spPr/>
    </dgm:pt>
    <dgm:pt modelId="{B2F84791-F2ED-4EBF-9B29-49BADC5C820F}" type="pres">
      <dgm:prSet presAssocID="{2A0602E1-CEFB-4938-82C3-20C6F3BD55E2}" presName="Name17" presStyleLbl="parChTrans1D3" presStyleIdx="1" presStyleCnt="5"/>
      <dgm:spPr/>
    </dgm:pt>
    <dgm:pt modelId="{4A4F1D94-02D8-48E1-8847-9F7E00F1B33E}" type="pres">
      <dgm:prSet presAssocID="{6F9E7754-9BA8-4302-8B04-4D65F57005D0}" presName="hierRoot3" presStyleCnt="0"/>
      <dgm:spPr/>
    </dgm:pt>
    <dgm:pt modelId="{24A27BD3-092A-4E37-86CA-D3180E368195}" type="pres">
      <dgm:prSet presAssocID="{6F9E7754-9BA8-4302-8B04-4D65F57005D0}" presName="composite3" presStyleCnt="0"/>
      <dgm:spPr/>
    </dgm:pt>
    <dgm:pt modelId="{80F49CCC-CD98-44FC-A441-3F410705D537}" type="pres">
      <dgm:prSet presAssocID="{6F9E7754-9BA8-4302-8B04-4D65F57005D0}" presName="background3" presStyleLbl="node3" presStyleIdx="1" presStyleCnt="5"/>
      <dgm:spPr/>
    </dgm:pt>
    <dgm:pt modelId="{8AF7678A-BAEE-48D0-AF1C-B113A276AC11}" type="pres">
      <dgm:prSet presAssocID="{6F9E7754-9BA8-4302-8B04-4D65F57005D0}" presName="text3" presStyleLbl="fgAcc3" presStyleIdx="1" presStyleCnt="5" custScaleX="91825" custLinFactNeighborX="1561" custLinFactNeighborY="2118">
        <dgm:presLayoutVars>
          <dgm:chPref val="3"/>
        </dgm:presLayoutVars>
      </dgm:prSet>
      <dgm:spPr/>
    </dgm:pt>
    <dgm:pt modelId="{28125AE8-7934-432D-B493-10E340FEAD6F}" type="pres">
      <dgm:prSet presAssocID="{6F9E7754-9BA8-4302-8B04-4D65F57005D0}" presName="hierChild4" presStyleCnt="0"/>
      <dgm:spPr/>
    </dgm:pt>
    <dgm:pt modelId="{F4ED0B2B-BEA7-4BD6-B248-6CD5FBECE509}" type="pres">
      <dgm:prSet presAssocID="{6FAF30C7-90A3-4F34-B68F-D3505FCB6B02}" presName="Name10" presStyleLbl="parChTrans1D2" presStyleIdx="1" presStyleCnt="3"/>
      <dgm:spPr/>
    </dgm:pt>
    <dgm:pt modelId="{08EEA1B1-2CE0-4920-A319-5C1AAA268949}" type="pres">
      <dgm:prSet presAssocID="{B3AC6F5B-8E04-4238-8181-1729A86442AB}" presName="hierRoot2" presStyleCnt="0"/>
      <dgm:spPr/>
    </dgm:pt>
    <dgm:pt modelId="{9FD57F73-0E37-49E1-93C0-BA3387D403DF}" type="pres">
      <dgm:prSet presAssocID="{B3AC6F5B-8E04-4238-8181-1729A86442AB}" presName="composite2" presStyleCnt="0"/>
      <dgm:spPr/>
    </dgm:pt>
    <dgm:pt modelId="{3627D352-FC7B-417A-86DF-9BAD220DAA29}" type="pres">
      <dgm:prSet presAssocID="{B3AC6F5B-8E04-4238-8181-1729A86442AB}" presName="background2" presStyleLbl="node2" presStyleIdx="1" presStyleCnt="3"/>
      <dgm:spPr/>
    </dgm:pt>
    <dgm:pt modelId="{25B883DE-42F9-479A-818D-023867412ED6}" type="pres">
      <dgm:prSet presAssocID="{B3AC6F5B-8E04-4238-8181-1729A86442AB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B0221F-36F3-46AF-8741-B79A584F72C6}" type="pres">
      <dgm:prSet presAssocID="{B3AC6F5B-8E04-4238-8181-1729A86442AB}" presName="hierChild3" presStyleCnt="0"/>
      <dgm:spPr/>
    </dgm:pt>
    <dgm:pt modelId="{56781B4C-CAD7-429A-A0E7-6E038A698612}" type="pres">
      <dgm:prSet presAssocID="{C77D66A2-F6B4-4787-962A-0B9B9E8F4BB8}" presName="Name17" presStyleLbl="parChTrans1D3" presStyleIdx="2" presStyleCnt="5"/>
      <dgm:spPr/>
    </dgm:pt>
    <dgm:pt modelId="{AD14D7D6-61CC-49C4-835F-F70C610AABBC}" type="pres">
      <dgm:prSet presAssocID="{9B461F7D-1571-4903-80D0-16772E822663}" presName="hierRoot3" presStyleCnt="0"/>
      <dgm:spPr/>
    </dgm:pt>
    <dgm:pt modelId="{DEEFAFEE-BD39-42DB-8318-A8FA83C1BA71}" type="pres">
      <dgm:prSet presAssocID="{9B461F7D-1571-4903-80D0-16772E822663}" presName="composite3" presStyleCnt="0"/>
      <dgm:spPr/>
    </dgm:pt>
    <dgm:pt modelId="{F699BE27-9BE7-4A54-8539-FFDB72EAD957}" type="pres">
      <dgm:prSet presAssocID="{9B461F7D-1571-4903-80D0-16772E822663}" presName="background3" presStyleLbl="node3" presStyleIdx="2" presStyleCnt="5"/>
      <dgm:spPr/>
    </dgm:pt>
    <dgm:pt modelId="{1A0F6709-3F19-49C5-85F1-0024CA7377F1}" type="pres">
      <dgm:prSet presAssocID="{9B461F7D-1571-4903-80D0-16772E822663}" presName="text3" presStyleLbl="fgAcc3" presStyleIdx="2" presStyleCnt="5" custLinFactNeighborX="1561" custLinFactNeighborY="21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903D20-9E86-466D-B36D-6A11F6DDA20E}" type="pres">
      <dgm:prSet presAssocID="{9B461F7D-1571-4903-80D0-16772E822663}" presName="hierChild4" presStyleCnt="0"/>
      <dgm:spPr/>
    </dgm:pt>
    <dgm:pt modelId="{23C222C7-1E60-443D-B9AA-E396774AD000}" type="pres">
      <dgm:prSet presAssocID="{E50C0321-4A9C-45F2-9AA3-77A672D57226}" presName="Name23" presStyleLbl="parChTrans1D4" presStyleIdx="0" presStyleCnt="3"/>
      <dgm:spPr/>
    </dgm:pt>
    <dgm:pt modelId="{D84D8DC7-96E1-44DB-80CE-162EBAB7D560}" type="pres">
      <dgm:prSet presAssocID="{97FECC9E-47F2-4319-9FAA-169C7FB993C2}" presName="hierRoot4" presStyleCnt="0"/>
      <dgm:spPr/>
    </dgm:pt>
    <dgm:pt modelId="{79896DA9-B71B-445D-8C63-320C7CFD499B}" type="pres">
      <dgm:prSet presAssocID="{97FECC9E-47F2-4319-9FAA-169C7FB993C2}" presName="composite4" presStyleCnt="0"/>
      <dgm:spPr/>
    </dgm:pt>
    <dgm:pt modelId="{307210B8-7DFC-493A-B390-5B0F0960E7D5}" type="pres">
      <dgm:prSet presAssocID="{97FECC9E-47F2-4319-9FAA-169C7FB993C2}" presName="background4" presStyleLbl="node4" presStyleIdx="0" presStyleCnt="3"/>
      <dgm:spPr/>
    </dgm:pt>
    <dgm:pt modelId="{713C70F9-B288-48EB-B923-5FFDBF134693}" type="pres">
      <dgm:prSet presAssocID="{97FECC9E-47F2-4319-9FAA-169C7FB993C2}" presName="text4" presStyleLbl="fgAcc4" presStyleIdx="0" presStyleCnt="3">
        <dgm:presLayoutVars>
          <dgm:chPref val="3"/>
        </dgm:presLayoutVars>
      </dgm:prSet>
      <dgm:spPr/>
    </dgm:pt>
    <dgm:pt modelId="{329BED75-5DE9-4391-B374-E3030EECF39A}" type="pres">
      <dgm:prSet presAssocID="{97FECC9E-47F2-4319-9FAA-169C7FB993C2}" presName="hierChild5" presStyleCnt="0"/>
      <dgm:spPr/>
    </dgm:pt>
    <dgm:pt modelId="{FF08D9BD-6DA4-4837-A074-21AF4ED3C794}" type="pres">
      <dgm:prSet presAssocID="{6A236ED5-CAED-4937-925D-F14709E1F4B0}" presName="Name17" presStyleLbl="parChTrans1D3" presStyleIdx="3" presStyleCnt="5"/>
      <dgm:spPr/>
    </dgm:pt>
    <dgm:pt modelId="{68D8E354-1164-4150-8B66-A094D05CD55D}" type="pres">
      <dgm:prSet presAssocID="{057B9711-B45A-46F4-8E83-C61F7BD15C7A}" presName="hierRoot3" presStyleCnt="0"/>
      <dgm:spPr/>
    </dgm:pt>
    <dgm:pt modelId="{A3FB435D-9659-4F55-B3C2-3F75C7871152}" type="pres">
      <dgm:prSet presAssocID="{057B9711-B45A-46F4-8E83-C61F7BD15C7A}" presName="composite3" presStyleCnt="0"/>
      <dgm:spPr/>
    </dgm:pt>
    <dgm:pt modelId="{61BDFE28-8D9C-42C7-8498-ADD73E083F33}" type="pres">
      <dgm:prSet presAssocID="{057B9711-B45A-46F4-8E83-C61F7BD15C7A}" presName="background3" presStyleLbl="node3" presStyleIdx="3" presStyleCnt="5"/>
      <dgm:spPr/>
    </dgm:pt>
    <dgm:pt modelId="{64C1C1B1-6625-461E-A855-DF0F656187B7}" type="pres">
      <dgm:prSet presAssocID="{057B9711-B45A-46F4-8E83-C61F7BD15C7A}" presName="text3" presStyleLbl="fgAcc3" presStyleIdx="3" presStyleCnt="5" custLinFactNeighborX="1561" custLinFactNeighborY="2118">
        <dgm:presLayoutVars>
          <dgm:chPref val="3"/>
        </dgm:presLayoutVars>
      </dgm:prSet>
      <dgm:spPr/>
    </dgm:pt>
    <dgm:pt modelId="{EB388B55-5D30-4F29-855B-051CA919991B}" type="pres">
      <dgm:prSet presAssocID="{057B9711-B45A-46F4-8E83-C61F7BD15C7A}" presName="hierChild4" presStyleCnt="0"/>
      <dgm:spPr/>
    </dgm:pt>
    <dgm:pt modelId="{6E204885-1B75-4228-82C0-AD0E7E9D0444}" type="pres">
      <dgm:prSet presAssocID="{538D0BC0-4925-445D-8FFF-A69A782149E2}" presName="Name23" presStyleLbl="parChTrans1D4" presStyleIdx="1" presStyleCnt="3"/>
      <dgm:spPr/>
    </dgm:pt>
    <dgm:pt modelId="{D25899EB-EB4A-4992-BE17-4BE7A71BF22E}" type="pres">
      <dgm:prSet presAssocID="{B796F011-5348-43FE-B09A-B391DCF28C11}" presName="hierRoot4" presStyleCnt="0"/>
      <dgm:spPr/>
    </dgm:pt>
    <dgm:pt modelId="{69D2EA51-0ACE-4A6D-B358-B8EE378C788E}" type="pres">
      <dgm:prSet presAssocID="{B796F011-5348-43FE-B09A-B391DCF28C11}" presName="composite4" presStyleCnt="0"/>
      <dgm:spPr/>
    </dgm:pt>
    <dgm:pt modelId="{59E7117E-B54B-45FC-A8A1-C3DAF8B749D5}" type="pres">
      <dgm:prSet presAssocID="{B796F011-5348-43FE-B09A-B391DCF28C11}" presName="background4" presStyleLbl="node4" presStyleIdx="1" presStyleCnt="3"/>
      <dgm:spPr/>
    </dgm:pt>
    <dgm:pt modelId="{32736D3F-AFD7-45B1-A0C2-79D6F820964D}" type="pres">
      <dgm:prSet presAssocID="{B796F011-5348-43FE-B09A-B391DCF28C11}" presName="text4" presStyleLbl="fgAcc4" presStyleIdx="1" presStyleCnt="3">
        <dgm:presLayoutVars>
          <dgm:chPref val="3"/>
        </dgm:presLayoutVars>
      </dgm:prSet>
      <dgm:spPr/>
    </dgm:pt>
    <dgm:pt modelId="{83B61A78-C788-467B-8B6E-EC023D78A633}" type="pres">
      <dgm:prSet presAssocID="{B796F011-5348-43FE-B09A-B391DCF28C11}" presName="hierChild5" presStyleCnt="0"/>
      <dgm:spPr/>
    </dgm:pt>
    <dgm:pt modelId="{D440B4B3-BA63-4E4B-8ECE-C0816F4FEDB9}" type="pres">
      <dgm:prSet presAssocID="{5FC441D7-2A7E-4DAF-AFCC-70BC65263FE6}" presName="Name17" presStyleLbl="parChTrans1D3" presStyleIdx="4" presStyleCnt="5"/>
      <dgm:spPr/>
    </dgm:pt>
    <dgm:pt modelId="{A19DF318-15F0-40BB-9F43-6588BDC243D8}" type="pres">
      <dgm:prSet presAssocID="{BDD013B0-74AF-4BA2-A4CF-B5A92DB498A3}" presName="hierRoot3" presStyleCnt="0"/>
      <dgm:spPr/>
    </dgm:pt>
    <dgm:pt modelId="{BE10CD88-2350-49B3-B9B5-9F84279B88BD}" type="pres">
      <dgm:prSet presAssocID="{BDD013B0-74AF-4BA2-A4CF-B5A92DB498A3}" presName="composite3" presStyleCnt="0"/>
      <dgm:spPr/>
    </dgm:pt>
    <dgm:pt modelId="{E21E4B21-A6E5-486B-867A-66E12A3F5C80}" type="pres">
      <dgm:prSet presAssocID="{BDD013B0-74AF-4BA2-A4CF-B5A92DB498A3}" presName="background3" presStyleLbl="node3" presStyleIdx="4" presStyleCnt="5"/>
      <dgm:spPr/>
    </dgm:pt>
    <dgm:pt modelId="{AD62BCA0-E974-418F-9DC5-2B6BAA5E0E7B}" type="pres">
      <dgm:prSet presAssocID="{BDD013B0-74AF-4BA2-A4CF-B5A92DB498A3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71C2FB-B8E0-4AA2-A8D9-70EB143E1197}" type="pres">
      <dgm:prSet presAssocID="{BDD013B0-74AF-4BA2-A4CF-B5A92DB498A3}" presName="hierChild4" presStyleCnt="0"/>
      <dgm:spPr/>
    </dgm:pt>
    <dgm:pt modelId="{31F7ABDC-FC3E-4229-A11C-28D8D34F4ABB}" type="pres">
      <dgm:prSet presAssocID="{94D91BA9-B191-476A-943C-8DE896E33D36}" presName="Name23" presStyleLbl="parChTrans1D4" presStyleIdx="2" presStyleCnt="3"/>
      <dgm:spPr/>
    </dgm:pt>
    <dgm:pt modelId="{F93E6442-D1B4-4D85-9204-396F462EB26A}" type="pres">
      <dgm:prSet presAssocID="{E277E026-93C4-4CA6-B828-E67D57B032C3}" presName="hierRoot4" presStyleCnt="0"/>
      <dgm:spPr/>
    </dgm:pt>
    <dgm:pt modelId="{6DAC663D-8E6D-4C00-ACA6-5A522CAA31F4}" type="pres">
      <dgm:prSet presAssocID="{E277E026-93C4-4CA6-B828-E67D57B032C3}" presName="composite4" presStyleCnt="0"/>
      <dgm:spPr/>
    </dgm:pt>
    <dgm:pt modelId="{DF85A067-A16C-46E0-B495-BECD9BFCF1DC}" type="pres">
      <dgm:prSet presAssocID="{E277E026-93C4-4CA6-B828-E67D57B032C3}" presName="background4" presStyleLbl="node4" presStyleIdx="2" presStyleCnt="3"/>
      <dgm:spPr/>
    </dgm:pt>
    <dgm:pt modelId="{1B935901-C72F-4467-B8D0-2CC6996CD881}" type="pres">
      <dgm:prSet presAssocID="{E277E026-93C4-4CA6-B828-E67D57B032C3}" presName="text4" presStyleLbl="fgAcc4" presStyleIdx="2" presStyleCnt="3">
        <dgm:presLayoutVars>
          <dgm:chPref val="3"/>
        </dgm:presLayoutVars>
      </dgm:prSet>
      <dgm:spPr/>
    </dgm:pt>
    <dgm:pt modelId="{04BF2FD3-50FB-418D-B6A1-A94D7299DEAF}" type="pres">
      <dgm:prSet presAssocID="{E277E026-93C4-4CA6-B828-E67D57B032C3}" presName="hierChild5" presStyleCnt="0"/>
      <dgm:spPr/>
    </dgm:pt>
    <dgm:pt modelId="{E8F234A0-7D0C-4DC6-8BEC-8E44C1F3E2E3}" type="pres">
      <dgm:prSet presAssocID="{D26B7412-8F14-48ED-9A4F-7878A25A4588}" presName="Name10" presStyleLbl="parChTrans1D2" presStyleIdx="2" presStyleCnt="3"/>
      <dgm:spPr/>
    </dgm:pt>
    <dgm:pt modelId="{4F43BCAA-CC69-4F9B-BF1E-D0BD6C363BA1}" type="pres">
      <dgm:prSet presAssocID="{5267FB4E-3B18-4ED3-BDCE-2E70B5202477}" presName="hierRoot2" presStyleCnt="0"/>
      <dgm:spPr/>
    </dgm:pt>
    <dgm:pt modelId="{D879DDD5-F488-46CB-9C10-C249B9D2B761}" type="pres">
      <dgm:prSet presAssocID="{5267FB4E-3B18-4ED3-BDCE-2E70B5202477}" presName="composite2" presStyleCnt="0"/>
      <dgm:spPr/>
    </dgm:pt>
    <dgm:pt modelId="{8609C632-CB5B-4B48-BDAF-91A28B4183A1}" type="pres">
      <dgm:prSet presAssocID="{5267FB4E-3B18-4ED3-BDCE-2E70B5202477}" presName="background2" presStyleLbl="node2" presStyleIdx="2" presStyleCnt="3"/>
      <dgm:spPr/>
    </dgm:pt>
    <dgm:pt modelId="{C89D194E-61DF-4B59-903F-1AB4128A9A19}" type="pres">
      <dgm:prSet presAssocID="{5267FB4E-3B18-4ED3-BDCE-2E70B5202477}" presName="text2" presStyleLbl="fgAcc2" presStyleIdx="2" presStyleCnt="3">
        <dgm:presLayoutVars>
          <dgm:chPref val="3"/>
        </dgm:presLayoutVars>
      </dgm:prSet>
      <dgm:spPr/>
    </dgm:pt>
    <dgm:pt modelId="{FCF42AC1-38E0-4BB3-AB1C-51187218728D}" type="pres">
      <dgm:prSet presAssocID="{5267FB4E-3B18-4ED3-BDCE-2E70B5202477}" presName="hierChild3" presStyleCnt="0"/>
      <dgm:spPr/>
    </dgm:pt>
  </dgm:ptLst>
  <dgm:cxnLst>
    <dgm:cxn modelId="{163485EF-231A-41D2-B1CD-1B14EFDDE187}" type="presOf" srcId="{6FAF30C7-90A3-4F34-B68F-D3505FCB6B02}" destId="{F4ED0B2B-BEA7-4BD6-B248-6CD5FBECE509}" srcOrd="0" destOrd="0" presId="urn:microsoft.com/office/officeart/2005/8/layout/hierarchy1"/>
    <dgm:cxn modelId="{87D7F471-7596-4F07-AFB2-20BDF6293567}" type="presOf" srcId="{9B461F7D-1571-4903-80D0-16772E822663}" destId="{1A0F6709-3F19-49C5-85F1-0024CA7377F1}" srcOrd="0" destOrd="0" presId="urn:microsoft.com/office/officeart/2005/8/layout/hierarchy1"/>
    <dgm:cxn modelId="{7C9887A4-875E-4B32-AEE6-2AEAFA227763}" type="presOf" srcId="{94D91BA9-B191-476A-943C-8DE896E33D36}" destId="{31F7ABDC-FC3E-4229-A11C-28D8D34F4ABB}" srcOrd="0" destOrd="0" presId="urn:microsoft.com/office/officeart/2005/8/layout/hierarchy1"/>
    <dgm:cxn modelId="{4750339F-AA8E-4527-BF8E-D257217BC246}" type="presOf" srcId="{E50C0321-4A9C-45F2-9AA3-77A672D57226}" destId="{23C222C7-1E60-443D-B9AA-E396774AD000}" srcOrd="0" destOrd="0" presId="urn:microsoft.com/office/officeart/2005/8/layout/hierarchy1"/>
    <dgm:cxn modelId="{B4C1D22A-B12B-4E74-969D-4A21379787BE}" type="presOf" srcId="{6A236ED5-CAED-4937-925D-F14709E1F4B0}" destId="{FF08D9BD-6DA4-4837-A074-21AF4ED3C794}" srcOrd="0" destOrd="0" presId="urn:microsoft.com/office/officeart/2005/8/layout/hierarchy1"/>
    <dgm:cxn modelId="{8D6274AA-C550-41E6-91C0-731362C1E0E9}" srcId="{E201B884-3371-4229-9935-DAC13158ADF9}" destId="{6F9E7754-9BA8-4302-8B04-4D65F57005D0}" srcOrd="1" destOrd="0" parTransId="{2A0602E1-CEFB-4938-82C3-20C6F3BD55E2}" sibTransId="{245966F2-64A6-4B96-B252-24B85C1F7F59}"/>
    <dgm:cxn modelId="{61372E4B-E040-4D70-B390-8C6CE2F45DA0}" srcId="{5EDF2DEC-28A6-403E-B1F6-8B43E9F24CFE}" destId="{E201B884-3371-4229-9935-DAC13158ADF9}" srcOrd="0" destOrd="0" parTransId="{AF3A834E-E409-47F0-8FC9-922F6CC4F389}" sibTransId="{4DB2C71A-0735-4129-8459-84650FCB3AF9}"/>
    <dgm:cxn modelId="{FF75BD39-3F4F-4BA0-92CC-037B1C2740C4}" type="presOf" srcId="{5FC441D7-2A7E-4DAF-AFCC-70BC65263FE6}" destId="{D440B4B3-BA63-4E4B-8ECE-C0816F4FEDB9}" srcOrd="0" destOrd="0" presId="urn:microsoft.com/office/officeart/2005/8/layout/hierarchy1"/>
    <dgm:cxn modelId="{062AF356-4908-4B6B-B4F4-C2262D96E711}" srcId="{9B461F7D-1571-4903-80D0-16772E822663}" destId="{97FECC9E-47F2-4319-9FAA-169C7FB993C2}" srcOrd="0" destOrd="0" parTransId="{E50C0321-4A9C-45F2-9AA3-77A672D57226}" sibTransId="{7DF7B341-DDBA-4AFC-8BC6-87DC4366D1EB}"/>
    <dgm:cxn modelId="{C4CD9017-1355-4D0B-B283-1AF50CD2684F}" type="presOf" srcId="{ABCC3107-4691-4425-8281-0B8496190B13}" destId="{CC4466E3-D95E-4576-99E7-C1B4E9EE3B4D}" srcOrd="0" destOrd="0" presId="urn:microsoft.com/office/officeart/2005/8/layout/hierarchy1"/>
    <dgm:cxn modelId="{348BA10B-2BF2-4369-83DA-7C9EEC088286}" type="presOf" srcId="{538D0BC0-4925-445D-8FFF-A69A782149E2}" destId="{6E204885-1B75-4228-82C0-AD0E7E9D0444}" srcOrd="0" destOrd="0" presId="urn:microsoft.com/office/officeart/2005/8/layout/hierarchy1"/>
    <dgm:cxn modelId="{86A0C5DD-A8DA-40A1-A268-73A416A525CA}" srcId="{2FACF6A0-F134-40E1-851A-0836468B8496}" destId="{5EDF2DEC-28A6-403E-B1F6-8B43E9F24CFE}" srcOrd="0" destOrd="0" parTransId="{2D4E9793-91F2-422B-9D59-29F3890E90BC}" sibTransId="{D5C62C64-CF8F-4C48-A060-DC7BA7088D73}"/>
    <dgm:cxn modelId="{0D8C0507-541B-4A7E-AFD6-A12BA136FB78}" type="presOf" srcId="{5267FB4E-3B18-4ED3-BDCE-2E70B5202477}" destId="{C89D194E-61DF-4B59-903F-1AB4128A9A19}" srcOrd="0" destOrd="0" presId="urn:microsoft.com/office/officeart/2005/8/layout/hierarchy1"/>
    <dgm:cxn modelId="{C0F84DA2-59AB-4EA3-A13B-79AF68F4A437}" type="presOf" srcId="{E277E026-93C4-4CA6-B828-E67D57B032C3}" destId="{1B935901-C72F-4467-B8D0-2CC6996CD881}" srcOrd="0" destOrd="0" presId="urn:microsoft.com/office/officeart/2005/8/layout/hierarchy1"/>
    <dgm:cxn modelId="{6D15DDB0-020A-4468-A210-4D0C4F0C018C}" type="presOf" srcId="{BDD013B0-74AF-4BA2-A4CF-B5A92DB498A3}" destId="{AD62BCA0-E974-418F-9DC5-2B6BAA5E0E7B}" srcOrd="0" destOrd="0" presId="urn:microsoft.com/office/officeart/2005/8/layout/hierarchy1"/>
    <dgm:cxn modelId="{E479C68F-2813-47BC-9D1D-F8B4614A48D4}" type="presOf" srcId="{D26B7412-8F14-48ED-9A4F-7878A25A4588}" destId="{E8F234A0-7D0C-4DC6-8BEC-8E44C1F3E2E3}" srcOrd="0" destOrd="0" presId="urn:microsoft.com/office/officeart/2005/8/layout/hierarchy1"/>
    <dgm:cxn modelId="{2D03A7F2-A41B-4F4B-A70C-EC5C27CE9592}" srcId="{B3AC6F5B-8E04-4238-8181-1729A86442AB}" destId="{BDD013B0-74AF-4BA2-A4CF-B5A92DB498A3}" srcOrd="2" destOrd="0" parTransId="{5FC441D7-2A7E-4DAF-AFCC-70BC65263FE6}" sibTransId="{3AF7BCA0-2464-43E7-860D-94AB4541421D}"/>
    <dgm:cxn modelId="{824D80EA-8022-4F10-B5D0-1A1446FF7E2D}" srcId="{B3AC6F5B-8E04-4238-8181-1729A86442AB}" destId="{9B461F7D-1571-4903-80D0-16772E822663}" srcOrd="0" destOrd="0" parTransId="{C77D66A2-F6B4-4787-962A-0B9B9E8F4BB8}" sibTransId="{C57FB676-5BF8-4061-AB75-153674FFCCA5}"/>
    <dgm:cxn modelId="{987571B8-A65E-4A64-A30D-618165C4127D}" type="presOf" srcId="{E044F8D7-2541-4799-822B-9C3A6F95310E}" destId="{8D5839A8-DCF4-4CA6-B461-49EFA7753960}" srcOrd="0" destOrd="0" presId="urn:microsoft.com/office/officeart/2005/8/layout/hierarchy1"/>
    <dgm:cxn modelId="{654368B4-342C-493F-B247-EF498DD8F924}" type="presOf" srcId="{5EDF2DEC-28A6-403E-B1F6-8B43E9F24CFE}" destId="{63164595-CE8A-49DD-A2E4-F50E2FCE4EFC}" srcOrd="0" destOrd="0" presId="urn:microsoft.com/office/officeart/2005/8/layout/hierarchy1"/>
    <dgm:cxn modelId="{C0A2E3EB-BF60-4003-8D7F-296E728FECB4}" type="presOf" srcId="{E201B884-3371-4229-9935-DAC13158ADF9}" destId="{49B56FD2-F8F1-4682-866F-75758709CBFF}" srcOrd="0" destOrd="0" presId="urn:microsoft.com/office/officeart/2005/8/layout/hierarchy1"/>
    <dgm:cxn modelId="{07755A0A-4EC7-431E-962D-31C01F42E347}" type="presOf" srcId="{B796F011-5348-43FE-B09A-B391DCF28C11}" destId="{32736D3F-AFD7-45B1-A0C2-79D6F820964D}" srcOrd="0" destOrd="0" presId="urn:microsoft.com/office/officeart/2005/8/layout/hierarchy1"/>
    <dgm:cxn modelId="{13C6ED3D-545A-4853-ABE7-22651C77C0DE}" type="presOf" srcId="{2FACF6A0-F134-40E1-851A-0836468B8496}" destId="{4B678449-EF9B-412B-864E-F087C9EEC8B1}" srcOrd="0" destOrd="0" presId="urn:microsoft.com/office/officeart/2005/8/layout/hierarchy1"/>
    <dgm:cxn modelId="{34523875-E91E-4C70-862A-632B07F6188C}" srcId="{057B9711-B45A-46F4-8E83-C61F7BD15C7A}" destId="{B796F011-5348-43FE-B09A-B391DCF28C11}" srcOrd="0" destOrd="0" parTransId="{538D0BC0-4925-445D-8FFF-A69A782149E2}" sibTransId="{40D7CB51-638E-4AA3-9644-8B1948A7F063}"/>
    <dgm:cxn modelId="{F0935844-76F2-414A-8287-E84191776D7F}" type="presOf" srcId="{2A0602E1-CEFB-4938-82C3-20C6F3BD55E2}" destId="{B2F84791-F2ED-4EBF-9B29-49BADC5C820F}" srcOrd="0" destOrd="0" presId="urn:microsoft.com/office/officeart/2005/8/layout/hierarchy1"/>
    <dgm:cxn modelId="{522870BE-32CF-40E1-9DA1-50BABAC5D14E}" type="presOf" srcId="{AF3A834E-E409-47F0-8FC9-922F6CC4F389}" destId="{B1835C36-FA4E-40A9-B992-C291F0EFD926}" srcOrd="0" destOrd="0" presId="urn:microsoft.com/office/officeart/2005/8/layout/hierarchy1"/>
    <dgm:cxn modelId="{B925C06D-CED0-48C5-AC3E-9B09E6715230}" srcId="{E201B884-3371-4229-9935-DAC13158ADF9}" destId="{ABCC3107-4691-4425-8281-0B8496190B13}" srcOrd="0" destOrd="0" parTransId="{E044F8D7-2541-4799-822B-9C3A6F95310E}" sibTransId="{562B0E69-F3B4-4A58-BE17-5252F6C0658D}"/>
    <dgm:cxn modelId="{DA8E0CA8-B879-405D-A19B-3E65E5AF27EF}" type="presOf" srcId="{057B9711-B45A-46F4-8E83-C61F7BD15C7A}" destId="{64C1C1B1-6625-461E-A855-DF0F656187B7}" srcOrd="0" destOrd="0" presId="urn:microsoft.com/office/officeart/2005/8/layout/hierarchy1"/>
    <dgm:cxn modelId="{BDCB646D-C46C-4E03-9BCB-D8B08E733F25}" type="presOf" srcId="{C77D66A2-F6B4-4787-962A-0B9B9E8F4BB8}" destId="{56781B4C-CAD7-429A-A0E7-6E038A698612}" srcOrd="0" destOrd="0" presId="urn:microsoft.com/office/officeart/2005/8/layout/hierarchy1"/>
    <dgm:cxn modelId="{F645028B-8611-4EC3-86AD-D175A7E59FCA}" srcId="{BDD013B0-74AF-4BA2-A4CF-B5A92DB498A3}" destId="{E277E026-93C4-4CA6-B828-E67D57B032C3}" srcOrd="0" destOrd="0" parTransId="{94D91BA9-B191-476A-943C-8DE896E33D36}" sibTransId="{5A69DBC6-147F-4770-AF5A-06CD980449B3}"/>
    <dgm:cxn modelId="{F560A65E-9BEF-4B77-9E38-96E5A3AD4CDD}" type="presOf" srcId="{6F9E7754-9BA8-4302-8B04-4D65F57005D0}" destId="{8AF7678A-BAEE-48D0-AF1C-B113A276AC11}" srcOrd="0" destOrd="0" presId="urn:microsoft.com/office/officeart/2005/8/layout/hierarchy1"/>
    <dgm:cxn modelId="{EE8BE9E2-B4A0-4392-8ABD-B1FB9C699F7C}" srcId="{5EDF2DEC-28A6-403E-B1F6-8B43E9F24CFE}" destId="{B3AC6F5B-8E04-4238-8181-1729A86442AB}" srcOrd="1" destOrd="0" parTransId="{6FAF30C7-90A3-4F34-B68F-D3505FCB6B02}" sibTransId="{DBBD18DF-281D-4E0C-99AD-A662B224BCDD}"/>
    <dgm:cxn modelId="{CC2F24F4-B2ED-4B02-B5BD-144898F14CC4}" type="presOf" srcId="{97FECC9E-47F2-4319-9FAA-169C7FB993C2}" destId="{713C70F9-B288-48EB-B923-5FFDBF134693}" srcOrd="0" destOrd="0" presId="urn:microsoft.com/office/officeart/2005/8/layout/hierarchy1"/>
    <dgm:cxn modelId="{DEC0C7D9-2771-4E55-AB54-275969404909}" type="presOf" srcId="{B3AC6F5B-8E04-4238-8181-1729A86442AB}" destId="{25B883DE-42F9-479A-818D-023867412ED6}" srcOrd="0" destOrd="0" presId="urn:microsoft.com/office/officeart/2005/8/layout/hierarchy1"/>
    <dgm:cxn modelId="{278D3C05-CE36-4A9D-A9E8-47CDFD0E0C2D}" srcId="{B3AC6F5B-8E04-4238-8181-1729A86442AB}" destId="{057B9711-B45A-46F4-8E83-C61F7BD15C7A}" srcOrd="1" destOrd="0" parTransId="{6A236ED5-CAED-4937-925D-F14709E1F4B0}" sibTransId="{9E6EFB56-4BAF-436F-B6E0-6F94AF2926CE}"/>
    <dgm:cxn modelId="{24CB53F3-518C-4337-952A-44801A20E8B2}" srcId="{5EDF2DEC-28A6-403E-B1F6-8B43E9F24CFE}" destId="{5267FB4E-3B18-4ED3-BDCE-2E70B5202477}" srcOrd="2" destOrd="0" parTransId="{D26B7412-8F14-48ED-9A4F-7878A25A4588}" sibTransId="{D161AB73-0A75-47E3-AB12-CBE13183D370}"/>
    <dgm:cxn modelId="{C4962C17-DF9B-4985-BC64-F42AA1A880ED}" type="presParOf" srcId="{4B678449-EF9B-412B-864E-F087C9EEC8B1}" destId="{A936650D-ED72-4400-A358-CBCF6238A8FE}" srcOrd="0" destOrd="0" presId="urn:microsoft.com/office/officeart/2005/8/layout/hierarchy1"/>
    <dgm:cxn modelId="{5AAC73DF-96D4-4333-A33E-6E27D7BB9EFA}" type="presParOf" srcId="{A936650D-ED72-4400-A358-CBCF6238A8FE}" destId="{8947A1DF-434D-45FF-AB88-1AD6345A78EF}" srcOrd="0" destOrd="0" presId="urn:microsoft.com/office/officeart/2005/8/layout/hierarchy1"/>
    <dgm:cxn modelId="{B5C381D1-3123-4F47-B85B-4E8BA24C7FE0}" type="presParOf" srcId="{8947A1DF-434D-45FF-AB88-1AD6345A78EF}" destId="{F11DEA25-2538-4663-A481-53B9EFD7FFE3}" srcOrd="0" destOrd="0" presId="urn:microsoft.com/office/officeart/2005/8/layout/hierarchy1"/>
    <dgm:cxn modelId="{7F4639C6-A0D6-458D-B35A-188E1775DE94}" type="presParOf" srcId="{8947A1DF-434D-45FF-AB88-1AD6345A78EF}" destId="{63164595-CE8A-49DD-A2E4-F50E2FCE4EFC}" srcOrd="1" destOrd="0" presId="urn:microsoft.com/office/officeart/2005/8/layout/hierarchy1"/>
    <dgm:cxn modelId="{E9B49147-B0FA-4F04-8A65-9105E41504D3}" type="presParOf" srcId="{A936650D-ED72-4400-A358-CBCF6238A8FE}" destId="{3EC6E09B-60F1-4A18-9CE0-B088F88E6B20}" srcOrd="1" destOrd="0" presId="urn:microsoft.com/office/officeart/2005/8/layout/hierarchy1"/>
    <dgm:cxn modelId="{AA2C4A60-B99A-4229-B8CE-152FAF6090F7}" type="presParOf" srcId="{3EC6E09B-60F1-4A18-9CE0-B088F88E6B20}" destId="{B1835C36-FA4E-40A9-B992-C291F0EFD926}" srcOrd="0" destOrd="0" presId="urn:microsoft.com/office/officeart/2005/8/layout/hierarchy1"/>
    <dgm:cxn modelId="{CA4AD6FB-9127-4DAC-8926-3234502F640A}" type="presParOf" srcId="{3EC6E09B-60F1-4A18-9CE0-B088F88E6B20}" destId="{4BB2D32B-EE58-4E2B-B54F-FDCAEAB1F740}" srcOrd="1" destOrd="0" presId="urn:microsoft.com/office/officeart/2005/8/layout/hierarchy1"/>
    <dgm:cxn modelId="{E38CEAD3-6A99-4AEA-B3B1-D9CD68801529}" type="presParOf" srcId="{4BB2D32B-EE58-4E2B-B54F-FDCAEAB1F740}" destId="{86F2601D-15ED-40B9-8CEF-C594411645ED}" srcOrd="0" destOrd="0" presId="urn:microsoft.com/office/officeart/2005/8/layout/hierarchy1"/>
    <dgm:cxn modelId="{BC3047FA-CF53-472A-A906-677EE78B523F}" type="presParOf" srcId="{86F2601D-15ED-40B9-8CEF-C594411645ED}" destId="{24429F04-F6BA-4892-A08F-C96462A4B729}" srcOrd="0" destOrd="0" presId="urn:microsoft.com/office/officeart/2005/8/layout/hierarchy1"/>
    <dgm:cxn modelId="{DEC352B3-A5DC-415F-8533-3B121439F0BC}" type="presParOf" srcId="{86F2601D-15ED-40B9-8CEF-C594411645ED}" destId="{49B56FD2-F8F1-4682-866F-75758709CBFF}" srcOrd="1" destOrd="0" presId="urn:microsoft.com/office/officeart/2005/8/layout/hierarchy1"/>
    <dgm:cxn modelId="{85A50F47-14EE-4223-A008-2C54DF788AEF}" type="presParOf" srcId="{4BB2D32B-EE58-4E2B-B54F-FDCAEAB1F740}" destId="{8491854E-AE15-4AFE-852D-C0D95A341B40}" srcOrd="1" destOrd="0" presId="urn:microsoft.com/office/officeart/2005/8/layout/hierarchy1"/>
    <dgm:cxn modelId="{3FF8EBF4-3F7B-4A97-AB06-794324974CA1}" type="presParOf" srcId="{8491854E-AE15-4AFE-852D-C0D95A341B40}" destId="{8D5839A8-DCF4-4CA6-B461-49EFA7753960}" srcOrd="0" destOrd="0" presId="urn:microsoft.com/office/officeart/2005/8/layout/hierarchy1"/>
    <dgm:cxn modelId="{B8432996-CCF1-48A8-A885-1C0A250AD60E}" type="presParOf" srcId="{8491854E-AE15-4AFE-852D-C0D95A341B40}" destId="{66A86938-681C-46DF-BCDD-DAF34AFF72A9}" srcOrd="1" destOrd="0" presId="urn:microsoft.com/office/officeart/2005/8/layout/hierarchy1"/>
    <dgm:cxn modelId="{D983E7D1-AAEE-4234-A624-C699A0DD01FE}" type="presParOf" srcId="{66A86938-681C-46DF-BCDD-DAF34AFF72A9}" destId="{3928859F-982E-4D57-9001-ABD0F773ACAD}" srcOrd="0" destOrd="0" presId="urn:microsoft.com/office/officeart/2005/8/layout/hierarchy1"/>
    <dgm:cxn modelId="{2F9DAF62-16EB-4043-AF2A-79027DCCC2D7}" type="presParOf" srcId="{3928859F-982E-4D57-9001-ABD0F773ACAD}" destId="{A71FA8DE-636D-4A5F-9836-40972E8000D8}" srcOrd="0" destOrd="0" presId="urn:microsoft.com/office/officeart/2005/8/layout/hierarchy1"/>
    <dgm:cxn modelId="{B67A80F0-5739-45DC-B772-AF8A8FD867EB}" type="presParOf" srcId="{3928859F-982E-4D57-9001-ABD0F773ACAD}" destId="{CC4466E3-D95E-4576-99E7-C1B4E9EE3B4D}" srcOrd="1" destOrd="0" presId="urn:microsoft.com/office/officeart/2005/8/layout/hierarchy1"/>
    <dgm:cxn modelId="{A553884E-5E1E-4377-A713-DAAB3693F795}" type="presParOf" srcId="{66A86938-681C-46DF-BCDD-DAF34AFF72A9}" destId="{3CA1EA55-7EB8-409C-B3F7-44EC25EB9A9F}" srcOrd="1" destOrd="0" presId="urn:microsoft.com/office/officeart/2005/8/layout/hierarchy1"/>
    <dgm:cxn modelId="{1745EA0B-E810-4A2D-99C9-1FE919652C61}" type="presParOf" srcId="{8491854E-AE15-4AFE-852D-C0D95A341B40}" destId="{B2F84791-F2ED-4EBF-9B29-49BADC5C820F}" srcOrd="2" destOrd="0" presId="urn:microsoft.com/office/officeart/2005/8/layout/hierarchy1"/>
    <dgm:cxn modelId="{6764E5CB-1C93-40FB-9A4F-D288EA62C707}" type="presParOf" srcId="{8491854E-AE15-4AFE-852D-C0D95A341B40}" destId="{4A4F1D94-02D8-48E1-8847-9F7E00F1B33E}" srcOrd="3" destOrd="0" presId="urn:microsoft.com/office/officeart/2005/8/layout/hierarchy1"/>
    <dgm:cxn modelId="{81BD1031-88E8-4045-A975-A0B8ADF87366}" type="presParOf" srcId="{4A4F1D94-02D8-48E1-8847-9F7E00F1B33E}" destId="{24A27BD3-092A-4E37-86CA-D3180E368195}" srcOrd="0" destOrd="0" presId="urn:microsoft.com/office/officeart/2005/8/layout/hierarchy1"/>
    <dgm:cxn modelId="{686F24D1-682B-4F6C-A521-27E79031616C}" type="presParOf" srcId="{24A27BD3-092A-4E37-86CA-D3180E368195}" destId="{80F49CCC-CD98-44FC-A441-3F410705D537}" srcOrd="0" destOrd="0" presId="urn:microsoft.com/office/officeart/2005/8/layout/hierarchy1"/>
    <dgm:cxn modelId="{8D5E555B-3003-497D-A87D-22F30E69DF88}" type="presParOf" srcId="{24A27BD3-092A-4E37-86CA-D3180E368195}" destId="{8AF7678A-BAEE-48D0-AF1C-B113A276AC11}" srcOrd="1" destOrd="0" presId="urn:microsoft.com/office/officeart/2005/8/layout/hierarchy1"/>
    <dgm:cxn modelId="{E62A3670-94A9-4183-924E-5A87A1A74256}" type="presParOf" srcId="{4A4F1D94-02D8-48E1-8847-9F7E00F1B33E}" destId="{28125AE8-7934-432D-B493-10E340FEAD6F}" srcOrd="1" destOrd="0" presId="urn:microsoft.com/office/officeart/2005/8/layout/hierarchy1"/>
    <dgm:cxn modelId="{9A871853-9B98-48F2-A5E5-23328FB30F2C}" type="presParOf" srcId="{3EC6E09B-60F1-4A18-9CE0-B088F88E6B20}" destId="{F4ED0B2B-BEA7-4BD6-B248-6CD5FBECE509}" srcOrd="2" destOrd="0" presId="urn:microsoft.com/office/officeart/2005/8/layout/hierarchy1"/>
    <dgm:cxn modelId="{446B4033-1E66-4294-AC39-5F4F903CB6CE}" type="presParOf" srcId="{3EC6E09B-60F1-4A18-9CE0-B088F88E6B20}" destId="{08EEA1B1-2CE0-4920-A319-5C1AAA268949}" srcOrd="3" destOrd="0" presId="urn:microsoft.com/office/officeart/2005/8/layout/hierarchy1"/>
    <dgm:cxn modelId="{F7135B52-C635-46E0-B2F2-97E6EC19D10E}" type="presParOf" srcId="{08EEA1B1-2CE0-4920-A319-5C1AAA268949}" destId="{9FD57F73-0E37-49E1-93C0-BA3387D403DF}" srcOrd="0" destOrd="0" presId="urn:microsoft.com/office/officeart/2005/8/layout/hierarchy1"/>
    <dgm:cxn modelId="{0BC67668-BE53-459F-9788-AA8E6E6C6188}" type="presParOf" srcId="{9FD57F73-0E37-49E1-93C0-BA3387D403DF}" destId="{3627D352-FC7B-417A-86DF-9BAD220DAA29}" srcOrd="0" destOrd="0" presId="urn:microsoft.com/office/officeart/2005/8/layout/hierarchy1"/>
    <dgm:cxn modelId="{D0918924-11B4-4131-933B-06FD835CBCF9}" type="presParOf" srcId="{9FD57F73-0E37-49E1-93C0-BA3387D403DF}" destId="{25B883DE-42F9-479A-818D-023867412ED6}" srcOrd="1" destOrd="0" presId="urn:microsoft.com/office/officeart/2005/8/layout/hierarchy1"/>
    <dgm:cxn modelId="{68ECA97E-4073-4BE8-8D2D-0A39F0FB85E9}" type="presParOf" srcId="{08EEA1B1-2CE0-4920-A319-5C1AAA268949}" destId="{E4B0221F-36F3-46AF-8741-B79A584F72C6}" srcOrd="1" destOrd="0" presId="urn:microsoft.com/office/officeart/2005/8/layout/hierarchy1"/>
    <dgm:cxn modelId="{C0CCAD44-7A6D-401E-9323-5F2FF5C877F1}" type="presParOf" srcId="{E4B0221F-36F3-46AF-8741-B79A584F72C6}" destId="{56781B4C-CAD7-429A-A0E7-6E038A698612}" srcOrd="0" destOrd="0" presId="urn:microsoft.com/office/officeart/2005/8/layout/hierarchy1"/>
    <dgm:cxn modelId="{213CE3D5-E841-40B4-874D-259A513C396A}" type="presParOf" srcId="{E4B0221F-36F3-46AF-8741-B79A584F72C6}" destId="{AD14D7D6-61CC-49C4-835F-F70C610AABBC}" srcOrd="1" destOrd="0" presId="urn:microsoft.com/office/officeart/2005/8/layout/hierarchy1"/>
    <dgm:cxn modelId="{63C52BAE-5B83-4BDC-A280-F3561908A73B}" type="presParOf" srcId="{AD14D7D6-61CC-49C4-835F-F70C610AABBC}" destId="{DEEFAFEE-BD39-42DB-8318-A8FA83C1BA71}" srcOrd="0" destOrd="0" presId="urn:microsoft.com/office/officeart/2005/8/layout/hierarchy1"/>
    <dgm:cxn modelId="{EB92089D-BF74-415B-B6AA-41A956526D68}" type="presParOf" srcId="{DEEFAFEE-BD39-42DB-8318-A8FA83C1BA71}" destId="{F699BE27-9BE7-4A54-8539-FFDB72EAD957}" srcOrd="0" destOrd="0" presId="urn:microsoft.com/office/officeart/2005/8/layout/hierarchy1"/>
    <dgm:cxn modelId="{790984F2-84D4-42FC-9795-F19DF93B29A4}" type="presParOf" srcId="{DEEFAFEE-BD39-42DB-8318-A8FA83C1BA71}" destId="{1A0F6709-3F19-49C5-85F1-0024CA7377F1}" srcOrd="1" destOrd="0" presId="urn:microsoft.com/office/officeart/2005/8/layout/hierarchy1"/>
    <dgm:cxn modelId="{4BFF62DF-8A20-4C1F-B4B4-CA348ECAEA95}" type="presParOf" srcId="{AD14D7D6-61CC-49C4-835F-F70C610AABBC}" destId="{63903D20-9E86-466D-B36D-6A11F6DDA20E}" srcOrd="1" destOrd="0" presId="urn:microsoft.com/office/officeart/2005/8/layout/hierarchy1"/>
    <dgm:cxn modelId="{49D5BF11-BB3E-4FFB-89E9-0B530D0E4942}" type="presParOf" srcId="{63903D20-9E86-466D-B36D-6A11F6DDA20E}" destId="{23C222C7-1E60-443D-B9AA-E396774AD000}" srcOrd="0" destOrd="0" presId="urn:microsoft.com/office/officeart/2005/8/layout/hierarchy1"/>
    <dgm:cxn modelId="{6F9CBA0B-8ED6-45D9-BC5D-9EE8130A37E4}" type="presParOf" srcId="{63903D20-9E86-466D-B36D-6A11F6DDA20E}" destId="{D84D8DC7-96E1-44DB-80CE-162EBAB7D560}" srcOrd="1" destOrd="0" presId="urn:microsoft.com/office/officeart/2005/8/layout/hierarchy1"/>
    <dgm:cxn modelId="{A7CB3D99-9B40-45DF-85DA-DEC8F9FC7AE7}" type="presParOf" srcId="{D84D8DC7-96E1-44DB-80CE-162EBAB7D560}" destId="{79896DA9-B71B-445D-8C63-320C7CFD499B}" srcOrd="0" destOrd="0" presId="urn:microsoft.com/office/officeart/2005/8/layout/hierarchy1"/>
    <dgm:cxn modelId="{BDAF3D35-74C0-4CEA-A459-252C3937F79A}" type="presParOf" srcId="{79896DA9-B71B-445D-8C63-320C7CFD499B}" destId="{307210B8-7DFC-493A-B390-5B0F0960E7D5}" srcOrd="0" destOrd="0" presId="urn:microsoft.com/office/officeart/2005/8/layout/hierarchy1"/>
    <dgm:cxn modelId="{129FE89F-39E7-432E-A6C3-DF25ED382804}" type="presParOf" srcId="{79896DA9-B71B-445D-8C63-320C7CFD499B}" destId="{713C70F9-B288-48EB-B923-5FFDBF134693}" srcOrd="1" destOrd="0" presId="urn:microsoft.com/office/officeart/2005/8/layout/hierarchy1"/>
    <dgm:cxn modelId="{CC334173-28E2-490C-9788-4E216BB4B494}" type="presParOf" srcId="{D84D8DC7-96E1-44DB-80CE-162EBAB7D560}" destId="{329BED75-5DE9-4391-B374-E3030EECF39A}" srcOrd="1" destOrd="0" presId="urn:microsoft.com/office/officeart/2005/8/layout/hierarchy1"/>
    <dgm:cxn modelId="{91DCD9DB-0A0F-4AFD-8497-0B9D65E5CB70}" type="presParOf" srcId="{E4B0221F-36F3-46AF-8741-B79A584F72C6}" destId="{FF08D9BD-6DA4-4837-A074-21AF4ED3C794}" srcOrd="2" destOrd="0" presId="urn:microsoft.com/office/officeart/2005/8/layout/hierarchy1"/>
    <dgm:cxn modelId="{5DFDAF29-069B-4568-B9AF-F3633E774E94}" type="presParOf" srcId="{E4B0221F-36F3-46AF-8741-B79A584F72C6}" destId="{68D8E354-1164-4150-8B66-A094D05CD55D}" srcOrd="3" destOrd="0" presId="urn:microsoft.com/office/officeart/2005/8/layout/hierarchy1"/>
    <dgm:cxn modelId="{15E9C1B0-28F9-4EDE-A66B-6810DAB53E04}" type="presParOf" srcId="{68D8E354-1164-4150-8B66-A094D05CD55D}" destId="{A3FB435D-9659-4F55-B3C2-3F75C7871152}" srcOrd="0" destOrd="0" presId="urn:microsoft.com/office/officeart/2005/8/layout/hierarchy1"/>
    <dgm:cxn modelId="{C1253222-6AF7-473A-A8FE-86AE28BA9728}" type="presParOf" srcId="{A3FB435D-9659-4F55-B3C2-3F75C7871152}" destId="{61BDFE28-8D9C-42C7-8498-ADD73E083F33}" srcOrd="0" destOrd="0" presId="urn:microsoft.com/office/officeart/2005/8/layout/hierarchy1"/>
    <dgm:cxn modelId="{F5DB083E-D640-4346-BC4E-97253235D4F5}" type="presParOf" srcId="{A3FB435D-9659-4F55-B3C2-3F75C7871152}" destId="{64C1C1B1-6625-461E-A855-DF0F656187B7}" srcOrd="1" destOrd="0" presId="urn:microsoft.com/office/officeart/2005/8/layout/hierarchy1"/>
    <dgm:cxn modelId="{C73C4BAD-A8B6-4488-94BC-0E019ADC272B}" type="presParOf" srcId="{68D8E354-1164-4150-8B66-A094D05CD55D}" destId="{EB388B55-5D30-4F29-855B-051CA919991B}" srcOrd="1" destOrd="0" presId="urn:microsoft.com/office/officeart/2005/8/layout/hierarchy1"/>
    <dgm:cxn modelId="{328606A8-F26C-4F1F-A0B8-2D521150C3F7}" type="presParOf" srcId="{EB388B55-5D30-4F29-855B-051CA919991B}" destId="{6E204885-1B75-4228-82C0-AD0E7E9D0444}" srcOrd="0" destOrd="0" presId="urn:microsoft.com/office/officeart/2005/8/layout/hierarchy1"/>
    <dgm:cxn modelId="{4B8A3336-CF00-4CDC-99C5-87AD00FCA6A9}" type="presParOf" srcId="{EB388B55-5D30-4F29-855B-051CA919991B}" destId="{D25899EB-EB4A-4992-BE17-4BE7A71BF22E}" srcOrd="1" destOrd="0" presId="urn:microsoft.com/office/officeart/2005/8/layout/hierarchy1"/>
    <dgm:cxn modelId="{6D77C7D7-D696-4137-8251-D22328233208}" type="presParOf" srcId="{D25899EB-EB4A-4992-BE17-4BE7A71BF22E}" destId="{69D2EA51-0ACE-4A6D-B358-B8EE378C788E}" srcOrd="0" destOrd="0" presId="urn:microsoft.com/office/officeart/2005/8/layout/hierarchy1"/>
    <dgm:cxn modelId="{A7E517CA-3F11-4AAD-B035-8BC75487A310}" type="presParOf" srcId="{69D2EA51-0ACE-4A6D-B358-B8EE378C788E}" destId="{59E7117E-B54B-45FC-A8A1-C3DAF8B749D5}" srcOrd="0" destOrd="0" presId="urn:microsoft.com/office/officeart/2005/8/layout/hierarchy1"/>
    <dgm:cxn modelId="{0E2D9A3E-F394-4571-B32E-AC3B0BBB3944}" type="presParOf" srcId="{69D2EA51-0ACE-4A6D-B358-B8EE378C788E}" destId="{32736D3F-AFD7-45B1-A0C2-79D6F820964D}" srcOrd="1" destOrd="0" presId="urn:microsoft.com/office/officeart/2005/8/layout/hierarchy1"/>
    <dgm:cxn modelId="{69D98BBE-0982-474A-A648-F1370981D6F6}" type="presParOf" srcId="{D25899EB-EB4A-4992-BE17-4BE7A71BF22E}" destId="{83B61A78-C788-467B-8B6E-EC023D78A633}" srcOrd="1" destOrd="0" presId="urn:microsoft.com/office/officeart/2005/8/layout/hierarchy1"/>
    <dgm:cxn modelId="{2EAD287F-E2CD-4A9A-8859-A205D33E602D}" type="presParOf" srcId="{E4B0221F-36F3-46AF-8741-B79A584F72C6}" destId="{D440B4B3-BA63-4E4B-8ECE-C0816F4FEDB9}" srcOrd="4" destOrd="0" presId="urn:microsoft.com/office/officeart/2005/8/layout/hierarchy1"/>
    <dgm:cxn modelId="{AEC24A73-9EEF-4F6D-85FB-1F962B0D733E}" type="presParOf" srcId="{E4B0221F-36F3-46AF-8741-B79A584F72C6}" destId="{A19DF318-15F0-40BB-9F43-6588BDC243D8}" srcOrd="5" destOrd="0" presId="urn:microsoft.com/office/officeart/2005/8/layout/hierarchy1"/>
    <dgm:cxn modelId="{0E55EAAC-A0B2-47A9-B057-97DC34E71CEE}" type="presParOf" srcId="{A19DF318-15F0-40BB-9F43-6588BDC243D8}" destId="{BE10CD88-2350-49B3-B9B5-9F84279B88BD}" srcOrd="0" destOrd="0" presId="urn:microsoft.com/office/officeart/2005/8/layout/hierarchy1"/>
    <dgm:cxn modelId="{4CB808E8-4466-4511-BBAE-908B190603C5}" type="presParOf" srcId="{BE10CD88-2350-49B3-B9B5-9F84279B88BD}" destId="{E21E4B21-A6E5-486B-867A-66E12A3F5C80}" srcOrd="0" destOrd="0" presId="urn:microsoft.com/office/officeart/2005/8/layout/hierarchy1"/>
    <dgm:cxn modelId="{85CE9100-7A78-4851-B896-D9F1C4492AB7}" type="presParOf" srcId="{BE10CD88-2350-49B3-B9B5-9F84279B88BD}" destId="{AD62BCA0-E974-418F-9DC5-2B6BAA5E0E7B}" srcOrd="1" destOrd="0" presId="urn:microsoft.com/office/officeart/2005/8/layout/hierarchy1"/>
    <dgm:cxn modelId="{FF29F113-76A3-45F6-A329-5A2FA24F3AE5}" type="presParOf" srcId="{A19DF318-15F0-40BB-9F43-6588BDC243D8}" destId="{3E71C2FB-B8E0-4AA2-A8D9-70EB143E1197}" srcOrd="1" destOrd="0" presId="urn:microsoft.com/office/officeart/2005/8/layout/hierarchy1"/>
    <dgm:cxn modelId="{E95ADE80-5031-4DD8-BD2A-BE8A6344440B}" type="presParOf" srcId="{3E71C2FB-B8E0-4AA2-A8D9-70EB143E1197}" destId="{31F7ABDC-FC3E-4229-A11C-28D8D34F4ABB}" srcOrd="0" destOrd="0" presId="urn:microsoft.com/office/officeart/2005/8/layout/hierarchy1"/>
    <dgm:cxn modelId="{10623C3C-B047-41BE-85F5-FA393E3C058B}" type="presParOf" srcId="{3E71C2FB-B8E0-4AA2-A8D9-70EB143E1197}" destId="{F93E6442-D1B4-4D85-9204-396F462EB26A}" srcOrd="1" destOrd="0" presId="urn:microsoft.com/office/officeart/2005/8/layout/hierarchy1"/>
    <dgm:cxn modelId="{C33E6282-790A-4C20-804C-EA33DD69BF47}" type="presParOf" srcId="{F93E6442-D1B4-4D85-9204-396F462EB26A}" destId="{6DAC663D-8E6D-4C00-ACA6-5A522CAA31F4}" srcOrd="0" destOrd="0" presId="urn:microsoft.com/office/officeart/2005/8/layout/hierarchy1"/>
    <dgm:cxn modelId="{0C83C5DD-321F-4C94-AD33-8CE3C60C49FB}" type="presParOf" srcId="{6DAC663D-8E6D-4C00-ACA6-5A522CAA31F4}" destId="{DF85A067-A16C-46E0-B495-BECD9BFCF1DC}" srcOrd="0" destOrd="0" presId="urn:microsoft.com/office/officeart/2005/8/layout/hierarchy1"/>
    <dgm:cxn modelId="{1F9F6B07-2F30-42CA-B9B4-F78EB2F35D76}" type="presParOf" srcId="{6DAC663D-8E6D-4C00-ACA6-5A522CAA31F4}" destId="{1B935901-C72F-4467-B8D0-2CC6996CD881}" srcOrd="1" destOrd="0" presId="urn:microsoft.com/office/officeart/2005/8/layout/hierarchy1"/>
    <dgm:cxn modelId="{82C6AC31-A64F-47B7-BD18-E61A1FF122AA}" type="presParOf" srcId="{F93E6442-D1B4-4D85-9204-396F462EB26A}" destId="{04BF2FD3-50FB-418D-B6A1-A94D7299DEAF}" srcOrd="1" destOrd="0" presId="urn:microsoft.com/office/officeart/2005/8/layout/hierarchy1"/>
    <dgm:cxn modelId="{05DF80A3-DDAE-436F-9BA2-5CC2A63EC614}" type="presParOf" srcId="{3EC6E09B-60F1-4A18-9CE0-B088F88E6B20}" destId="{E8F234A0-7D0C-4DC6-8BEC-8E44C1F3E2E3}" srcOrd="4" destOrd="0" presId="urn:microsoft.com/office/officeart/2005/8/layout/hierarchy1"/>
    <dgm:cxn modelId="{9EA712DA-A069-43F5-BBFE-5051BFB116B2}" type="presParOf" srcId="{3EC6E09B-60F1-4A18-9CE0-B088F88E6B20}" destId="{4F43BCAA-CC69-4F9B-BF1E-D0BD6C363BA1}" srcOrd="5" destOrd="0" presId="urn:microsoft.com/office/officeart/2005/8/layout/hierarchy1"/>
    <dgm:cxn modelId="{E56B05FD-14B5-4A80-9C6B-FD763D17ACAC}" type="presParOf" srcId="{4F43BCAA-CC69-4F9B-BF1E-D0BD6C363BA1}" destId="{D879DDD5-F488-46CB-9C10-C249B9D2B761}" srcOrd="0" destOrd="0" presId="urn:microsoft.com/office/officeart/2005/8/layout/hierarchy1"/>
    <dgm:cxn modelId="{2FFFAB3F-372B-4E1C-8675-8307295A79DD}" type="presParOf" srcId="{D879DDD5-F488-46CB-9C10-C249B9D2B761}" destId="{8609C632-CB5B-4B48-BDAF-91A28B4183A1}" srcOrd="0" destOrd="0" presId="urn:microsoft.com/office/officeart/2005/8/layout/hierarchy1"/>
    <dgm:cxn modelId="{2A6624D3-6248-4B26-8CBE-D15B7BE56D0F}" type="presParOf" srcId="{D879DDD5-F488-46CB-9C10-C249B9D2B761}" destId="{C89D194E-61DF-4B59-903F-1AB4128A9A19}" srcOrd="1" destOrd="0" presId="urn:microsoft.com/office/officeart/2005/8/layout/hierarchy1"/>
    <dgm:cxn modelId="{98B69051-E9D4-4E5E-AB7A-AD371105C5A5}" type="presParOf" srcId="{4F43BCAA-CC69-4F9B-BF1E-D0BD6C363BA1}" destId="{FCF42AC1-38E0-4BB3-AB1C-51187218728D}" srcOrd="1" destOrd="0" presId="urn:microsoft.com/office/officeart/2005/8/layout/hierarchy1"/>
  </dgm:cxnLst>
  <dgm:bg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46A7C7-9AE0-462D-B810-3D22BF83594F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4E83D47-E09D-4E86-AF05-F862FB0F511A}">
      <dgm:prSet phldrT="[Текст]"/>
      <dgm:spPr/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Носители  информации</a:t>
          </a:r>
          <a:endParaRPr lang="ru-RU" b="1" dirty="0">
            <a:solidFill>
              <a:srgbClr val="FF0000"/>
            </a:solidFill>
          </a:endParaRPr>
        </a:p>
      </dgm:t>
    </dgm:pt>
    <dgm:pt modelId="{24865F9F-9D22-4FA7-829A-613117569B36}" type="parTrans" cxnId="{5DBF10AD-1F3A-4440-B766-EE5D9526018C}">
      <dgm:prSet/>
      <dgm:spPr/>
      <dgm:t>
        <a:bodyPr/>
        <a:lstStyle/>
        <a:p>
          <a:endParaRPr lang="ru-RU"/>
        </a:p>
      </dgm:t>
    </dgm:pt>
    <dgm:pt modelId="{D3D0ADCF-443E-4E66-838D-1AD8C6003F26}" type="sibTrans" cxnId="{5DBF10AD-1F3A-4440-B766-EE5D9526018C}">
      <dgm:prSet/>
      <dgm:spPr/>
      <dgm:t>
        <a:bodyPr/>
        <a:lstStyle/>
        <a:p>
          <a:endParaRPr lang="ru-RU"/>
        </a:p>
      </dgm:t>
    </dgm:pt>
    <dgm:pt modelId="{E3899D27-6076-4521-82CD-DB3D1ACA0044}">
      <dgm:prSet phldrT="[Текст]"/>
      <dgm:spPr>
        <a:solidFill>
          <a:srgbClr val="FFC000"/>
        </a:solidFill>
      </dgm:spPr>
      <dgm:t>
        <a:bodyPr/>
        <a:lstStyle/>
        <a:p>
          <a:r>
            <a:rPr lang="ru-RU" b="1" dirty="0" smtClean="0">
              <a:solidFill>
                <a:srgbClr val="7030A0"/>
              </a:solidFill>
            </a:rPr>
            <a:t>Магнитные  диски</a:t>
          </a:r>
          <a:endParaRPr lang="ru-RU" b="1" dirty="0">
            <a:solidFill>
              <a:srgbClr val="7030A0"/>
            </a:solidFill>
          </a:endParaRPr>
        </a:p>
      </dgm:t>
    </dgm:pt>
    <dgm:pt modelId="{AAF80287-1AE2-4B63-BCFA-192429524038}" type="parTrans" cxnId="{B642BFCA-17A1-4AC2-904E-C9143F675754}">
      <dgm:prSet/>
      <dgm:spPr>
        <a:ln w="41275"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255D1771-1E0F-46B3-B036-E3B46D5575ED}" type="sibTrans" cxnId="{B642BFCA-17A1-4AC2-904E-C9143F675754}">
      <dgm:prSet/>
      <dgm:spPr/>
      <dgm:t>
        <a:bodyPr/>
        <a:lstStyle/>
        <a:p>
          <a:endParaRPr lang="ru-RU"/>
        </a:p>
      </dgm:t>
    </dgm:pt>
    <dgm:pt modelId="{31EF6C88-EF3D-4F83-8512-A5BC0442BB6B}">
      <dgm:prSet phldrT="[Текст]"/>
      <dgm:spPr>
        <a:solidFill>
          <a:srgbClr val="FFC000"/>
        </a:solidFill>
      </dgm:spPr>
      <dgm:t>
        <a:bodyPr/>
        <a:lstStyle/>
        <a:p>
          <a:r>
            <a:rPr lang="ru-RU" b="1" dirty="0" smtClean="0">
              <a:solidFill>
                <a:srgbClr val="7030A0"/>
              </a:solidFill>
            </a:rPr>
            <a:t>Оптические  компакт  -диски</a:t>
          </a:r>
          <a:endParaRPr lang="ru-RU" b="1" dirty="0">
            <a:solidFill>
              <a:srgbClr val="7030A0"/>
            </a:solidFill>
          </a:endParaRPr>
        </a:p>
      </dgm:t>
    </dgm:pt>
    <dgm:pt modelId="{08ACDF8D-E5EA-4601-B540-E58EB9385B97}" type="parTrans" cxnId="{1363AA26-9F91-48B9-B868-E0F8BA255991}">
      <dgm:prSet/>
      <dgm:spPr>
        <a:ln w="41275"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4CD2C4C3-2E8F-4A9B-A8DF-36A9EAE61750}" type="sibTrans" cxnId="{1363AA26-9F91-48B9-B868-E0F8BA255991}">
      <dgm:prSet/>
      <dgm:spPr/>
      <dgm:t>
        <a:bodyPr/>
        <a:lstStyle/>
        <a:p>
          <a:endParaRPr lang="ru-RU"/>
        </a:p>
      </dgm:t>
    </dgm:pt>
    <dgm:pt modelId="{99EA4B17-FC85-4831-B820-97C04C2147EC}">
      <dgm:prSet/>
      <dgm:spPr>
        <a:solidFill>
          <a:srgbClr val="FFC000"/>
        </a:solidFill>
      </dgm:spPr>
      <dgm:t>
        <a:bodyPr/>
        <a:lstStyle/>
        <a:p>
          <a:r>
            <a:rPr lang="ru-RU" b="1" dirty="0" smtClean="0">
              <a:solidFill>
                <a:srgbClr val="7030A0"/>
              </a:solidFill>
            </a:rPr>
            <a:t>Флэш - карта</a:t>
          </a:r>
          <a:endParaRPr lang="ru-RU" b="1" dirty="0">
            <a:solidFill>
              <a:srgbClr val="7030A0"/>
            </a:solidFill>
          </a:endParaRPr>
        </a:p>
      </dgm:t>
    </dgm:pt>
    <dgm:pt modelId="{54B78DFA-5435-4F88-8A33-EB29E260C770}" type="parTrans" cxnId="{42015BC5-67C6-494A-8805-2E34257EE507}">
      <dgm:prSet/>
      <dgm:spPr>
        <a:ln w="41275"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4DC9B480-039A-430B-84D5-1DA5A0BD4509}" type="sibTrans" cxnId="{42015BC5-67C6-494A-8805-2E34257EE507}">
      <dgm:prSet/>
      <dgm:spPr/>
      <dgm:t>
        <a:bodyPr/>
        <a:lstStyle/>
        <a:p>
          <a:endParaRPr lang="ru-RU"/>
        </a:p>
      </dgm:t>
    </dgm:pt>
    <dgm:pt modelId="{AA7A201D-A6A8-4574-94D1-ABB8A4173433}" type="pres">
      <dgm:prSet presAssocID="{5E46A7C7-9AE0-462D-B810-3D22BF83594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EC3C8FB-FC08-41A6-AC21-3866E5DDC5C7}" type="pres">
      <dgm:prSet presAssocID="{74E83D47-E09D-4E86-AF05-F862FB0F511A}" presName="root1" presStyleCnt="0"/>
      <dgm:spPr/>
    </dgm:pt>
    <dgm:pt modelId="{B6F43216-C90A-4D91-9CA7-CF9DAFE6C5FD}" type="pres">
      <dgm:prSet presAssocID="{74E83D47-E09D-4E86-AF05-F862FB0F511A}" presName="LevelOneTextNode" presStyleLbl="node0" presStyleIdx="0" presStyleCnt="1">
        <dgm:presLayoutVars>
          <dgm:chPref val="3"/>
        </dgm:presLayoutVars>
      </dgm:prSet>
      <dgm:spPr/>
    </dgm:pt>
    <dgm:pt modelId="{BFC94D78-82BC-475B-ABCD-0C0F4DFAAB74}" type="pres">
      <dgm:prSet presAssocID="{74E83D47-E09D-4E86-AF05-F862FB0F511A}" presName="level2hierChild" presStyleCnt="0"/>
      <dgm:spPr/>
    </dgm:pt>
    <dgm:pt modelId="{F9C2CF3E-4877-4E76-932C-79BA16731934}" type="pres">
      <dgm:prSet presAssocID="{AAF80287-1AE2-4B63-BCFA-192429524038}" presName="conn2-1" presStyleLbl="parChTrans1D2" presStyleIdx="0" presStyleCnt="3"/>
      <dgm:spPr/>
    </dgm:pt>
    <dgm:pt modelId="{C58ABB93-877D-4546-835E-3578CC76F454}" type="pres">
      <dgm:prSet presAssocID="{AAF80287-1AE2-4B63-BCFA-192429524038}" presName="connTx" presStyleLbl="parChTrans1D2" presStyleIdx="0" presStyleCnt="3"/>
      <dgm:spPr/>
    </dgm:pt>
    <dgm:pt modelId="{6A8F1581-7F08-40DC-8CC9-99170D11D0B6}" type="pres">
      <dgm:prSet presAssocID="{E3899D27-6076-4521-82CD-DB3D1ACA0044}" presName="root2" presStyleCnt="0"/>
      <dgm:spPr/>
    </dgm:pt>
    <dgm:pt modelId="{64C2228B-4E0B-4A0B-9FB8-D57E8A796FE6}" type="pres">
      <dgm:prSet presAssocID="{E3899D27-6076-4521-82CD-DB3D1ACA0044}" presName="LevelTwoTextNode" presStyleLbl="node2" presStyleIdx="0" presStyleCnt="3">
        <dgm:presLayoutVars>
          <dgm:chPref val="3"/>
        </dgm:presLayoutVars>
      </dgm:prSet>
      <dgm:spPr/>
    </dgm:pt>
    <dgm:pt modelId="{D6284B5D-5D3C-4154-A2E4-871F2F6B5A22}" type="pres">
      <dgm:prSet presAssocID="{E3899D27-6076-4521-82CD-DB3D1ACA0044}" presName="level3hierChild" presStyleCnt="0"/>
      <dgm:spPr/>
    </dgm:pt>
    <dgm:pt modelId="{343B7FBD-2938-427C-89C8-38489781C67B}" type="pres">
      <dgm:prSet presAssocID="{08ACDF8D-E5EA-4601-B540-E58EB9385B97}" presName="conn2-1" presStyleLbl="parChTrans1D2" presStyleIdx="1" presStyleCnt="3"/>
      <dgm:spPr/>
    </dgm:pt>
    <dgm:pt modelId="{23175DF0-B940-4FF6-9FD1-8C09E4116873}" type="pres">
      <dgm:prSet presAssocID="{08ACDF8D-E5EA-4601-B540-E58EB9385B97}" presName="connTx" presStyleLbl="parChTrans1D2" presStyleIdx="1" presStyleCnt="3"/>
      <dgm:spPr/>
    </dgm:pt>
    <dgm:pt modelId="{844AE92B-A4D1-4721-A831-2238FC02578D}" type="pres">
      <dgm:prSet presAssocID="{31EF6C88-EF3D-4F83-8512-A5BC0442BB6B}" presName="root2" presStyleCnt="0"/>
      <dgm:spPr/>
    </dgm:pt>
    <dgm:pt modelId="{7CD529F4-9EF7-4F8F-AC66-5E96D50FA6C6}" type="pres">
      <dgm:prSet presAssocID="{31EF6C88-EF3D-4F83-8512-A5BC0442BB6B}" presName="LevelTwoTextNode" presStyleLbl="node2" presStyleIdx="1" presStyleCnt="3">
        <dgm:presLayoutVars>
          <dgm:chPref val="3"/>
        </dgm:presLayoutVars>
      </dgm:prSet>
      <dgm:spPr/>
    </dgm:pt>
    <dgm:pt modelId="{509B2210-B801-482B-B88F-2898EA0E6D40}" type="pres">
      <dgm:prSet presAssocID="{31EF6C88-EF3D-4F83-8512-A5BC0442BB6B}" presName="level3hierChild" presStyleCnt="0"/>
      <dgm:spPr/>
    </dgm:pt>
    <dgm:pt modelId="{17184074-6098-4025-9E17-651AF4F86292}" type="pres">
      <dgm:prSet presAssocID="{54B78DFA-5435-4F88-8A33-EB29E260C770}" presName="conn2-1" presStyleLbl="parChTrans1D2" presStyleIdx="2" presStyleCnt="3"/>
      <dgm:spPr/>
    </dgm:pt>
    <dgm:pt modelId="{336EA8A5-A226-4280-89C3-33915D0899E1}" type="pres">
      <dgm:prSet presAssocID="{54B78DFA-5435-4F88-8A33-EB29E260C770}" presName="connTx" presStyleLbl="parChTrans1D2" presStyleIdx="2" presStyleCnt="3"/>
      <dgm:spPr/>
    </dgm:pt>
    <dgm:pt modelId="{CFB5F953-9019-491D-934D-0AB5C6010D9F}" type="pres">
      <dgm:prSet presAssocID="{99EA4B17-FC85-4831-B820-97C04C2147EC}" presName="root2" presStyleCnt="0"/>
      <dgm:spPr/>
    </dgm:pt>
    <dgm:pt modelId="{A8756333-582D-48C0-B5F3-36ACC5E1A4D0}" type="pres">
      <dgm:prSet presAssocID="{99EA4B17-FC85-4831-B820-97C04C2147EC}" presName="LevelTwoTextNode" presStyleLbl="node2" presStyleIdx="2" presStyleCnt="3">
        <dgm:presLayoutVars>
          <dgm:chPref val="3"/>
        </dgm:presLayoutVars>
      </dgm:prSet>
      <dgm:spPr/>
    </dgm:pt>
    <dgm:pt modelId="{C2C4EC71-2A39-4E82-9AF8-2C62C544FDE3}" type="pres">
      <dgm:prSet presAssocID="{99EA4B17-FC85-4831-B820-97C04C2147EC}" presName="level3hierChild" presStyleCnt="0"/>
      <dgm:spPr/>
    </dgm:pt>
  </dgm:ptLst>
  <dgm:cxnLst>
    <dgm:cxn modelId="{8E217391-3D2A-4C18-910A-3018989EEDEC}" type="presOf" srcId="{74E83D47-E09D-4E86-AF05-F862FB0F511A}" destId="{B6F43216-C90A-4D91-9CA7-CF9DAFE6C5FD}" srcOrd="0" destOrd="0" presId="urn:microsoft.com/office/officeart/2005/8/layout/hierarchy2"/>
    <dgm:cxn modelId="{42015BC5-67C6-494A-8805-2E34257EE507}" srcId="{74E83D47-E09D-4E86-AF05-F862FB0F511A}" destId="{99EA4B17-FC85-4831-B820-97C04C2147EC}" srcOrd="2" destOrd="0" parTransId="{54B78DFA-5435-4F88-8A33-EB29E260C770}" sibTransId="{4DC9B480-039A-430B-84D5-1DA5A0BD4509}"/>
    <dgm:cxn modelId="{ED6FD7A5-14CC-47BB-AB12-E7786171620E}" type="presOf" srcId="{54B78DFA-5435-4F88-8A33-EB29E260C770}" destId="{17184074-6098-4025-9E17-651AF4F86292}" srcOrd="0" destOrd="0" presId="urn:microsoft.com/office/officeart/2005/8/layout/hierarchy2"/>
    <dgm:cxn modelId="{838033AE-DCE7-4C3D-99E0-6143095C470B}" type="presOf" srcId="{54B78DFA-5435-4F88-8A33-EB29E260C770}" destId="{336EA8A5-A226-4280-89C3-33915D0899E1}" srcOrd="1" destOrd="0" presId="urn:microsoft.com/office/officeart/2005/8/layout/hierarchy2"/>
    <dgm:cxn modelId="{B642BFCA-17A1-4AC2-904E-C9143F675754}" srcId="{74E83D47-E09D-4E86-AF05-F862FB0F511A}" destId="{E3899D27-6076-4521-82CD-DB3D1ACA0044}" srcOrd="0" destOrd="0" parTransId="{AAF80287-1AE2-4B63-BCFA-192429524038}" sibTransId="{255D1771-1E0F-46B3-B036-E3B46D5575ED}"/>
    <dgm:cxn modelId="{7E2E4B9B-FA7B-43EB-9532-C1C01A096312}" type="presOf" srcId="{08ACDF8D-E5EA-4601-B540-E58EB9385B97}" destId="{23175DF0-B940-4FF6-9FD1-8C09E4116873}" srcOrd="1" destOrd="0" presId="urn:microsoft.com/office/officeart/2005/8/layout/hierarchy2"/>
    <dgm:cxn modelId="{924C64CF-1A2B-4E99-83D4-017F77FC647C}" type="presOf" srcId="{E3899D27-6076-4521-82CD-DB3D1ACA0044}" destId="{64C2228B-4E0B-4A0B-9FB8-D57E8A796FE6}" srcOrd="0" destOrd="0" presId="urn:microsoft.com/office/officeart/2005/8/layout/hierarchy2"/>
    <dgm:cxn modelId="{1363AA26-9F91-48B9-B868-E0F8BA255991}" srcId="{74E83D47-E09D-4E86-AF05-F862FB0F511A}" destId="{31EF6C88-EF3D-4F83-8512-A5BC0442BB6B}" srcOrd="1" destOrd="0" parTransId="{08ACDF8D-E5EA-4601-B540-E58EB9385B97}" sibTransId="{4CD2C4C3-2E8F-4A9B-A8DF-36A9EAE61750}"/>
    <dgm:cxn modelId="{91251932-2FAC-4620-888C-30562C60BA2A}" type="presOf" srcId="{AAF80287-1AE2-4B63-BCFA-192429524038}" destId="{F9C2CF3E-4877-4E76-932C-79BA16731934}" srcOrd="0" destOrd="0" presId="urn:microsoft.com/office/officeart/2005/8/layout/hierarchy2"/>
    <dgm:cxn modelId="{79D9451A-F4AB-49AC-B273-AE5E87F9641F}" type="presOf" srcId="{08ACDF8D-E5EA-4601-B540-E58EB9385B97}" destId="{343B7FBD-2938-427C-89C8-38489781C67B}" srcOrd="0" destOrd="0" presId="urn:microsoft.com/office/officeart/2005/8/layout/hierarchy2"/>
    <dgm:cxn modelId="{3618639C-CC01-4916-A7B4-F6D431621F90}" type="presOf" srcId="{31EF6C88-EF3D-4F83-8512-A5BC0442BB6B}" destId="{7CD529F4-9EF7-4F8F-AC66-5E96D50FA6C6}" srcOrd="0" destOrd="0" presId="urn:microsoft.com/office/officeart/2005/8/layout/hierarchy2"/>
    <dgm:cxn modelId="{131EB2D1-6393-4B5E-A5FC-3C5FB4D51844}" type="presOf" srcId="{AAF80287-1AE2-4B63-BCFA-192429524038}" destId="{C58ABB93-877D-4546-835E-3578CC76F454}" srcOrd="1" destOrd="0" presId="urn:microsoft.com/office/officeart/2005/8/layout/hierarchy2"/>
    <dgm:cxn modelId="{3F331E41-0943-42AD-A85D-905BEBDDD03F}" type="presOf" srcId="{99EA4B17-FC85-4831-B820-97C04C2147EC}" destId="{A8756333-582D-48C0-B5F3-36ACC5E1A4D0}" srcOrd="0" destOrd="0" presId="urn:microsoft.com/office/officeart/2005/8/layout/hierarchy2"/>
    <dgm:cxn modelId="{B0F2EA34-C72E-4DD7-9D3F-DAF40F8C1AB1}" type="presOf" srcId="{5E46A7C7-9AE0-462D-B810-3D22BF83594F}" destId="{AA7A201D-A6A8-4574-94D1-ABB8A4173433}" srcOrd="0" destOrd="0" presId="urn:microsoft.com/office/officeart/2005/8/layout/hierarchy2"/>
    <dgm:cxn modelId="{5DBF10AD-1F3A-4440-B766-EE5D9526018C}" srcId="{5E46A7C7-9AE0-462D-B810-3D22BF83594F}" destId="{74E83D47-E09D-4E86-AF05-F862FB0F511A}" srcOrd="0" destOrd="0" parTransId="{24865F9F-9D22-4FA7-829A-613117569B36}" sibTransId="{D3D0ADCF-443E-4E66-838D-1AD8C6003F26}"/>
    <dgm:cxn modelId="{C315192B-31A9-4E6B-BF0E-217685FE702E}" type="presParOf" srcId="{AA7A201D-A6A8-4574-94D1-ABB8A4173433}" destId="{BEC3C8FB-FC08-41A6-AC21-3866E5DDC5C7}" srcOrd="0" destOrd="0" presId="urn:microsoft.com/office/officeart/2005/8/layout/hierarchy2"/>
    <dgm:cxn modelId="{E4A466A0-BEE7-4445-BF1D-CBB67CC52654}" type="presParOf" srcId="{BEC3C8FB-FC08-41A6-AC21-3866E5DDC5C7}" destId="{B6F43216-C90A-4D91-9CA7-CF9DAFE6C5FD}" srcOrd="0" destOrd="0" presId="urn:microsoft.com/office/officeart/2005/8/layout/hierarchy2"/>
    <dgm:cxn modelId="{F0F766A3-9008-4CFA-BBD7-00E4E20FEBD1}" type="presParOf" srcId="{BEC3C8FB-FC08-41A6-AC21-3866E5DDC5C7}" destId="{BFC94D78-82BC-475B-ABCD-0C0F4DFAAB74}" srcOrd="1" destOrd="0" presId="urn:microsoft.com/office/officeart/2005/8/layout/hierarchy2"/>
    <dgm:cxn modelId="{50910028-4A89-4AFF-9D66-08C45D329A7C}" type="presParOf" srcId="{BFC94D78-82BC-475B-ABCD-0C0F4DFAAB74}" destId="{F9C2CF3E-4877-4E76-932C-79BA16731934}" srcOrd="0" destOrd="0" presId="urn:microsoft.com/office/officeart/2005/8/layout/hierarchy2"/>
    <dgm:cxn modelId="{5C21BF7C-275E-4947-A126-36038D20BC49}" type="presParOf" srcId="{F9C2CF3E-4877-4E76-932C-79BA16731934}" destId="{C58ABB93-877D-4546-835E-3578CC76F454}" srcOrd="0" destOrd="0" presId="urn:microsoft.com/office/officeart/2005/8/layout/hierarchy2"/>
    <dgm:cxn modelId="{64793910-CA63-4163-9E9B-438107B81469}" type="presParOf" srcId="{BFC94D78-82BC-475B-ABCD-0C0F4DFAAB74}" destId="{6A8F1581-7F08-40DC-8CC9-99170D11D0B6}" srcOrd="1" destOrd="0" presId="urn:microsoft.com/office/officeart/2005/8/layout/hierarchy2"/>
    <dgm:cxn modelId="{0E95D405-3675-45E1-A569-CE72E18F4277}" type="presParOf" srcId="{6A8F1581-7F08-40DC-8CC9-99170D11D0B6}" destId="{64C2228B-4E0B-4A0B-9FB8-D57E8A796FE6}" srcOrd="0" destOrd="0" presId="urn:microsoft.com/office/officeart/2005/8/layout/hierarchy2"/>
    <dgm:cxn modelId="{5A8397CF-0984-4E80-A458-E1CB57489643}" type="presParOf" srcId="{6A8F1581-7F08-40DC-8CC9-99170D11D0B6}" destId="{D6284B5D-5D3C-4154-A2E4-871F2F6B5A22}" srcOrd="1" destOrd="0" presId="urn:microsoft.com/office/officeart/2005/8/layout/hierarchy2"/>
    <dgm:cxn modelId="{8436F40B-1C64-4007-BAC5-61F4DE8B60BE}" type="presParOf" srcId="{BFC94D78-82BC-475B-ABCD-0C0F4DFAAB74}" destId="{343B7FBD-2938-427C-89C8-38489781C67B}" srcOrd="2" destOrd="0" presId="urn:microsoft.com/office/officeart/2005/8/layout/hierarchy2"/>
    <dgm:cxn modelId="{40C226D1-262C-45CF-9F8B-3E82D613C4D7}" type="presParOf" srcId="{343B7FBD-2938-427C-89C8-38489781C67B}" destId="{23175DF0-B940-4FF6-9FD1-8C09E4116873}" srcOrd="0" destOrd="0" presId="urn:microsoft.com/office/officeart/2005/8/layout/hierarchy2"/>
    <dgm:cxn modelId="{2169EBEB-D42C-4060-8622-359F4FED3E57}" type="presParOf" srcId="{BFC94D78-82BC-475B-ABCD-0C0F4DFAAB74}" destId="{844AE92B-A4D1-4721-A831-2238FC02578D}" srcOrd="3" destOrd="0" presId="urn:microsoft.com/office/officeart/2005/8/layout/hierarchy2"/>
    <dgm:cxn modelId="{67F279C8-5022-4302-B16B-9A5C476CCFF7}" type="presParOf" srcId="{844AE92B-A4D1-4721-A831-2238FC02578D}" destId="{7CD529F4-9EF7-4F8F-AC66-5E96D50FA6C6}" srcOrd="0" destOrd="0" presId="urn:microsoft.com/office/officeart/2005/8/layout/hierarchy2"/>
    <dgm:cxn modelId="{2C210D1A-0F98-4302-8EA7-E109D3F7648B}" type="presParOf" srcId="{844AE92B-A4D1-4721-A831-2238FC02578D}" destId="{509B2210-B801-482B-B88F-2898EA0E6D40}" srcOrd="1" destOrd="0" presId="urn:microsoft.com/office/officeart/2005/8/layout/hierarchy2"/>
    <dgm:cxn modelId="{9107BD07-67BF-4795-9877-BE4E8E5E883A}" type="presParOf" srcId="{BFC94D78-82BC-475B-ABCD-0C0F4DFAAB74}" destId="{17184074-6098-4025-9E17-651AF4F86292}" srcOrd="4" destOrd="0" presId="urn:microsoft.com/office/officeart/2005/8/layout/hierarchy2"/>
    <dgm:cxn modelId="{CACD0A42-01D9-4AA0-ACE2-8221DB533964}" type="presParOf" srcId="{17184074-6098-4025-9E17-651AF4F86292}" destId="{336EA8A5-A226-4280-89C3-33915D0899E1}" srcOrd="0" destOrd="0" presId="urn:microsoft.com/office/officeart/2005/8/layout/hierarchy2"/>
    <dgm:cxn modelId="{F2CEE724-8063-45B8-9B48-AD4FC6C91B27}" type="presParOf" srcId="{BFC94D78-82BC-475B-ABCD-0C0F4DFAAB74}" destId="{CFB5F953-9019-491D-934D-0AB5C6010D9F}" srcOrd="5" destOrd="0" presId="urn:microsoft.com/office/officeart/2005/8/layout/hierarchy2"/>
    <dgm:cxn modelId="{9B5DCCB2-94C3-40A7-B57C-A18D3CA11BEC}" type="presParOf" srcId="{CFB5F953-9019-491D-934D-0AB5C6010D9F}" destId="{A8756333-582D-48C0-B5F3-36ACC5E1A4D0}" srcOrd="0" destOrd="0" presId="urn:microsoft.com/office/officeart/2005/8/layout/hierarchy2"/>
    <dgm:cxn modelId="{DC77D344-FA37-4E9C-9D57-05E617B88364}" type="presParOf" srcId="{CFB5F953-9019-491D-934D-0AB5C6010D9F}" destId="{C2C4EC71-2A39-4E82-9AF8-2C62C544FDE3}" srcOrd="1" destOrd="0" presId="urn:microsoft.com/office/officeart/2005/8/layout/hierarchy2"/>
  </dgm:cxnLst>
  <dgm:bg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175A54-D52C-4E07-A94F-40F7756E1C64}" type="doc">
      <dgm:prSet loTypeId="urn:microsoft.com/office/officeart/2005/8/layout/radial4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5C52D0DA-8C43-4745-BC46-78B1C33D74CC}">
      <dgm:prSet phldrT="[Текст]"/>
      <dgm:spPr/>
      <dgm:t>
        <a:bodyPr/>
        <a:lstStyle/>
        <a:p>
          <a:r>
            <a:rPr lang="ru-RU" dirty="0" smtClean="0"/>
            <a:t>Формы передачи  информации</a:t>
          </a:r>
          <a:endParaRPr lang="ru-RU" dirty="0"/>
        </a:p>
      </dgm:t>
    </dgm:pt>
    <dgm:pt modelId="{6DC407D3-3A78-4002-8F20-C2FDF9B122EE}" type="parTrans" cxnId="{61B2185C-3426-4BEA-9F6C-32023870801B}">
      <dgm:prSet/>
      <dgm:spPr/>
      <dgm:t>
        <a:bodyPr/>
        <a:lstStyle/>
        <a:p>
          <a:endParaRPr lang="ru-RU"/>
        </a:p>
      </dgm:t>
    </dgm:pt>
    <dgm:pt modelId="{12167FA4-5676-4B9D-B24B-845932199F98}" type="sibTrans" cxnId="{61B2185C-3426-4BEA-9F6C-32023870801B}">
      <dgm:prSet/>
      <dgm:spPr/>
      <dgm:t>
        <a:bodyPr/>
        <a:lstStyle/>
        <a:p>
          <a:endParaRPr lang="ru-RU"/>
        </a:p>
      </dgm:t>
    </dgm:pt>
    <dgm:pt modelId="{C15FB6F5-85CA-46F9-9772-5C8DEEEB7F6A}">
      <dgm:prSet phldrT="[Текст]"/>
      <dgm:spPr/>
      <dgm:t>
        <a:bodyPr/>
        <a:lstStyle/>
        <a:p>
          <a:r>
            <a:rPr lang="ru-RU" dirty="0" smtClean="0"/>
            <a:t>Знак</a:t>
          </a:r>
          <a:endParaRPr lang="ru-RU" dirty="0"/>
        </a:p>
      </dgm:t>
    </dgm:pt>
    <dgm:pt modelId="{DEDC40BB-40D7-4575-8C54-075A8E4E46CD}" type="parTrans" cxnId="{BFB24E0D-D88B-4595-B02B-CEA56ADF50EC}">
      <dgm:prSet/>
      <dgm:spPr/>
      <dgm:t>
        <a:bodyPr/>
        <a:lstStyle/>
        <a:p>
          <a:endParaRPr lang="ru-RU"/>
        </a:p>
      </dgm:t>
    </dgm:pt>
    <dgm:pt modelId="{C167CEBF-13A7-4338-BCD2-AB0F800D86C8}" type="sibTrans" cxnId="{BFB24E0D-D88B-4595-B02B-CEA56ADF50EC}">
      <dgm:prSet/>
      <dgm:spPr/>
      <dgm:t>
        <a:bodyPr/>
        <a:lstStyle/>
        <a:p>
          <a:endParaRPr lang="ru-RU"/>
        </a:p>
      </dgm:t>
    </dgm:pt>
    <dgm:pt modelId="{FD741D9A-51EE-4062-9AEC-46DDA3F6B9AB}">
      <dgm:prSet phldrT="[Текст]"/>
      <dgm:spPr/>
      <dgm:t>
        <a:bodyPr/>
        <a:lstStyle/>
        <a:p>
          <a:r>
            <a:rPr lang="ru-RU" dirty="0" smtClean="0"/>
            <a:t>Сигнал</a:t>
          </a:r>
          <a:endParaRPr lang="ru-RU" dirty="0"/>
        </a:p>
      </dgm:t>
    </dgm:pt>
    <dgm:pt modelId="{D6D04D96-A63F-418F-B50F-B93310CE2E85}" type="parTrans" cxnId="{9C605D85-4DDE-4E3B-8811-9C0B4611E330}">
      <dgm:prSet/>
      <dgm:spPr/>
      <dgm:t>
        <a:bodyPr/>
        <a:lstStyle/>
        <a:p>
          <a:endParaRPr lang="ru-RU"/>
        </a:p>
      </dgm:t>
    </dgm:pt>
    <dgm:pt modelId="{5EA7C261-ABD6-49EA-9B42-F81179F647D7}" type="sibTrans" cxnId="{9C605D85-4DDE-4E3B-8811-9C0B4611E330}">
      <dgm:prSet/>
      <dgm:spPr/>
      <dgm:t>
        <a:bodyPr/>
        <a:lstStyle/>
        <a:p>
          <a:endParaRPr lang="ru-RU"/>
        </a:p>
      </dgm:t>
    </dgm:pt>
    <dgm:pt modelId="{3C50CA2F-0030-42E5-B6B2-75AC88185AD9}" type="pres">
      <dgm:prSet presAssocID="{AE175A54-D52C-4E07-A94F-40F7756E1C6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A31C3CF-0520-4CFB-8B6C-20061DE68532}" type="pres">
      <dgm:prSet presAssocID="{5C52D0DA-8C43-4745-BC46-78B1C33D74CC}" presName="centerShape" presStyleLbl="node0" presStyleIdx="0" presStyleCnt="1"/>
      <dgm:spPr/>
      <dgm:t>
        <a:bodyPr/>
        <a:lstStyle/>
        <a:p>
          <a:endParaRPr lang="ru-RU"/>
        </a:p>
      </dgm:t>
    </dgm:pt>
    <dgm:pt modelId="{84DF24E8-0AAF-4C6D-823F-508A5B20A71A}" type="pres">
      <dgm:prSet presAssocID="{DEDC40BB-40D7-4575-8C54-075A8E4E46CD}" presName="parTrans" presStyleLbl="bgSibTrans2D1" presStyleIdx="0" presStyleCnt="2"/>
      <dgm:spPr/>
    </dgm:pt>
    <dgm:pt modelId="{A9E6D89D-51B8-4F2B-8E63-E5854CDFE51A}" type="pres">
      <dgm:prSet presAssocID="{C15FB6F5-85CA-46F9-9772-5C8DEEEB7F6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6006C6-611D-4A98-B876-611BE80588AC}" type="pres">
      <dgm:prSet presAssocID="{D6D04D96-A63F-418F-B50F-B93310CE2E85}" presName="parTrans" presStyleLbl="bgSibTrans2D1" presStyleIdx="1" presStyleCnt="2"/>
      <dgm:spPr/>
    </dgm:pt>
    <dgm:pt modelId="{A639A406-70C2-4E43-8A6E-64C9C04546FD}" type="pres">
      <dgm:prSet presAssocID="{FD741D9A-51EE-4062-9AEC-46DDA3F6B9A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BBDBCF-1CEA-4C01-92EC-11491CDC9E62}" type="presOf" srcId="{D6D04D96-A63F-418F-B50F-B93310CE2E85}" destId="{6C6006C6-611D-4A98-B876-611BE80588AC}" srcOrd="0" destOrd="0" presId="urn:microsoft.com/office/officeart/2005/8/layout/radial4"/>
    <dgm:cxn modelId="{5F69C65F-2AEA-438B-8D49-9E5B78760176}" type="presOf" srcId="{5C52D0DA-8C43-4745-BC46-78B1C33D74CC}" destId="{5A31C3CF-0520-4CFB-8B6C-20061DE68532}" srcOrd="0" destOrd="0" presId="urn:microsoft.com/office/officeart/2005/8/layout/radial4"/>
    <dgm:cxn modelId="{9C605D85-4DDE-4E3B-8811-9C0B4611E330}" srcId="{5C52D0DA-8C43-4745-BC46-78B1C33D74CC}" destId="{FD741D9A-51EE-4062-9AEC-46DDA3F6B9AB}" srcOrd="1" destOrd="0" parTransId="{D6D04D96-A63F-418F-B50F-B93310CE2E85}" sibTransId="{5EA7C261-ABD6-49EA-9B42-F81179F647D7}"/>
    <dgm:cxn modelId="{BFB24E0D-D88B-4595-B02B-CEA56ADF50EC}" srcId="{5C52D0DA-8C43-4745-BC46-78B1C33D74CC}" destId="{C15FB6F5-85CA-46F9-9772-5C8DEEEB7F6A}" srcOrd="0" destOrd="0" parTransId="{DEDC40BB-40D7-4575-8C54-075A8E4E46CD}" sibTransId="{C167CEBF-13A7-4338-BCD2-AB0F800D86C8}"/>
    <dgm:cxn modelId="{61B2185C-3426-4BEA-9F6C-32023870801B}" srcId="{AE175A54-D52C-4E07-A94F-40F7756E1C64}" destId="{5C52D0DA-8C43-4745-BC46-78B1C33D74CC}" srcOrd="0" destOrd="0" parTransId="{6DC407D3-3A78-4002-8F20-C2FDF9B122EE}" sibTransId="{12167FA4-5676-4B9D-B24B-845932199F98}"/>
    <dgm:cxn modelId="{79A07B73-397B-4A33-8B6A-5D3248ADB8C4}" type="presOf" srcId="{FD741D9A-51EE-4062-9AEC-46DDA3F6B9AB}" destId="{A639A406-70C2-4E43-8A6E-64C9C04546FD}" srcOrd="0" destOrd="0" presId="urn:microsoft.com/office/officeart/2005/8/layout/radial4"/>
    <dgm:cxn modelId="{7E6C7534-0F38-4156-A176-85380F87024A}" type="presOf" srcId="{C15FB6F5-85CA-46F9-9772-5C8DEEEB7F6A}" destId="{A9E6D89D-51B8-4F2B-8E63-E5854CDFE51A}" srcOrd="0" destOrd="0" presId="urn:microsoft.com/office/officeart/2005/8/layout/radial4"/>
    <dgm:cxn modelId="{3245842A-8797-423F-AA16-C0B7A1D35754}" type="presOf" srcId="{AE175A54-D52C-4E07-A94F-40F7756E1C64}" destId="{3C50CA2F-0030-42E5-B6B2-75AC88185AD9}" srcOrd="0" destOrd="0" presId="urn:microsoft.com/office/officeart/2005/8/layout/radial4"/>
    <dgm:cxn modelId="{73C95A3A-A5B8-4980-A018-4FF13E06471E}" type="presOf" srcId="{DEDC40BB-40D7-4575-8C54-075A8E4E46CD}" destId="{84DF24E8-0AAF-4C6D-823F-508A5B20A71A}" srcOrd="0" destOrd="0" presId="urn:microsoft.com/office/officeart/2005/8/layout/radial4"/>
    <dgm:cxn modelId="{702F0AAB-6F33-49D3-A883-D916CF75E472}" type="presParOf" srcId="{3C50CA2F-0030-42E5-B6B2-75AC88185AD9}" destId="{5A31C3CF-0520-4CFB-8B6C-20061DE68532}" srcOrd="0" destOrd="0" presId="urn:microsoft.com/office/officeart/2005/8/layout/radial4"/>
    <dgm:cxn modelId="{73788073-1B24-4E7D-AC1F-A8815BAA2D20}" type="presParOf" srcId="{3C50CA2F-0030-42E5-B6B2-75AC88185AD9}" destId="{84DF24E8-0AAF-4C6D-823F-508A5B20A71A}" srcOrd="1" destOrd="0" presId="urn:microsoft.com/office/officeart/2005/8/layout/radial4"/>
    <dgm:cxn modelId="{6A0777CF-2026-4AB6-984D-1059F80FBB97}" type="presParOf" srcId="{3C50CA2F-0030-42E5-B6B2-75AC88185AD9}" destId="{A9E6D89D-51B8-4F2B-8E63-E5854CDFE51A}" srcOrd="2" destOrd="0" presId="urn:microsoft.com/office/officeart/2005/8/layout/radial4"/>
    <dgm:cxn modelId="{3448F450-F6B1-4E6F-BD7B-44E6C8576D1B}" type="presParOf" srcId="{3C50CA2F-0030-42E5-B6B2-75AC88185AD9}" destId="{6C6006C6-611D-4A98-B876-611BE80588AC}" srcOrd="3" destOrd="0" presId="urn:microsoft.com/office/officeart/2005/8/layout/radial4"/>
    <dgm:cxn modelId="{BFB0C761-66A9-4EAF-8738-C77416A11939}" type="presParOf" srcId="{3C50CA2F-0030-42E5-B6B2-75AC88185AD9}" destId="{A639A406-70C2-4E43-8A6E-64C9C04546FD}" srcOrd="4" destOrd="0" presId="urn:microsoft.com/office/officeart/2005/8/layout/radial4"/>
  </dgm:cxnLst>
  <dgm:bg>
    <a:gradFill>
      <a:gsLst>
        <a:gs pos="0">
          <a:srgbClr val="FBEAC7"/>
        </a:gs>
        <a:gs pos="17999">
          <a:srgbClr val="FEE7F2"/>
        </a:gs>
        <a:gs pos="36000">
          <a:srgbClr val="FAC77D"/>
        </a:gs>
        <a:gs pos="61000">
          <a:srgbClr val="FBA97D"/>
        </a:gs>
        <a:gs pos="82001">
          <a:srgbClr val="FBD49C"/>
        </a:gs>
        <a:gs pos="100000">
          <a:srgbClr val="FEE7F2"/>
        </a:gs>
      </a:gsLst>
      <a:lin ang="5400000" scaled="0"/>
    </a:gra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A04900-F7BA-43CC-B31D-CBDB2C49F8F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66F118DF-313E-41B0-A0FB-EAC861D51634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FF0000"/>
              </a:solidFill>
            </a:rPr>
            <a:t>Сигнал </a:t>
          </a:r>
          <a:endParaRPr lang="ru-RU" sz="4000" b="1" dirty="0">
            <a:solidFill>
              <a:srgbClr val="FF0000"/>
            </a:solidFill>
          </a:endParaRPr>
        </a:p>
      </dgm:t>
    </dgm:pt>
    <dgm:pt modelId="{5554EE18-15A7-4D45-86ED-8AE2E5BFB766}" type="parTrans" cxnId="{24E605F2-E757-4C7A-9BB2-C0588EF7C70A}">
      <dgm:prSet/>
      <dgm:spPr/>
      <dgm:t>
        <a:bodyPr/>
        <a:lstStyle/>
        <a:p>
          <a:endParaRPr lang="ru-RU"/>
        </a:p>
      </dgm:t>
    </dgm:pt>
    <dgm:pt modelId="{E523B2D5-933B-4BEA-881F-50F674C2DED9}" type="sibTrans" cxnId="{24E605F2-E757-4C7A-9BB2-C0588EF7C70A}">
      <dgm:prSet/>
      <dgm:spPr/>
      <dgm:t>
        <a:bodyPr/>
        <a:lstStyle/>
        <a:p>
          <a:endParaRPr lang="ru-RU"/>
        </a:p>
      </dgm:t>
    </dgm:pt>
    <dgm:pt modelId="{EAEA123C-C129-4D20-BA8D-FFA619BB19D5}">
      <dgm:prSet phldrT="[Текст]"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Аналоговый  сигнал</a:t>
          </a:r>
          <a:endParaRPr lang="ru-RU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F66316F1-1C7F-4975-A1CF-BFAB84764A34}" type="parTrans" cxnId="{631ADC2D-63A2-4F7B-AC9B-743158390776}">
      <dgm:prSet/>
      <dgm:spPr/>
      <dgm:t>
        <a:bodyPr/>
        <a:lstStyle/>
        <a:p>
          <a:endParaRPr lang="ru-RU"/>
        </a:p>
      </dgm:t>
    </dgm:pt>
    <dgm:pt modelId="{F84F4A99-0ED5-4FDE-819C-602A22EAA03D}" type="sibTrans" cxnId="{631ADC2D-63A2-4F7B-AC9B-743158390776}">
      <dgm:prSet/>
      <dgm:spPr/>
      <dgm:t>
        <a:bodyPr/>
        <a:lstStyle/>
        <a:p>
          <a:endParaRPr lang="ru-RU"/>
        </a:p>
      </dgm:t>
    </dgm:pt>
    <dgm:pt modelId="{B35FC28E-8553-4B7A-921E-A2A2C3E325BB}">
      <dgm:prSet phldrT="[Текст]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- это  сигнал, непрерывно  изменяющийся  по  амплитуде  и  по времени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D9D73A2E-12F3-4B4F-9E0E-4106530954E9}" type="parTrans" cxnId="{99FAF1AE-EC0E-46CD-9D13-30B1F43505B2}">
      <dgm:prSet/>
      <dgm:spPr/>
      <dgm:t>
        <a:bodyPr/>
        <a:lstStyle/>
        <a:p>
          <a:endParaRPr lang="ru-RU"/>
        </a:p>
      </dgm:t>
    </dgm:pt>
    <dgm:pt modelId="{5F7798A5-DC70-4F0D-B3A2-9F8C2D801F1E}" type="sibTrans" cxnId="{99FAF1AE-EC0E-46CD-9D13-30B1F43505B2}">
      <dgm:prSet/>
      <dgm:spPr/>
      <dgm:t>
        <a:bodyPr/>
        <a:lstStyle/>
        <a:p>
          <a:endParaRPr lang="ru-RU"/>
        </a:p>
      </dgm:t>
    </dgm:pt>
    <dgm:pt modelId="{18E4AF07-AF76-4D4E-8C90-2A6D73002A1D}">
      <dgm:prSet phldrT="[Текст]"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Дискретный  сигнал</a:t>
          </a:r>
          <a:endParaRPr lang="ru-RU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CDCD6D14-7F5A-4AB3-A725-FF8C18C6B28A}" type="parTrans" cxnId="{3F3B6CC5-FFD9-4A28-8D46-BD495968D5C5}">
      <dgm:prSet/>
      <dgm:spPr/>
      <dgm:t>
        <a:bodyPr/>
        <a:lstStyle/>
        <a:p>
          <a:endParaRPr lang="ru-RU"/>
        </a:p>
      </dgm:t>
    </dgm:pt>
    <dgm:pt modelId="{10E23316-1E05-4D50-8C08-EBEAEF571E8E}" type="sibTrans" cxnId="{3F3B6CC5-FFD9-4A28-8D46-BD495968D5C5}">
      <dgm:prSet/>
      <dgm:spPr/>
      <dgm:t>
        <a:bodyPr/>
        <a:lstStyle/>
        <a:p>
          <a:endParaRPr lang="ru-RU"/>
        </a:p>
      </dgm:t>
    </dgm:pt>
    <dgm:pt modelId="{6DBABB35-70E7-4CAA-89F8-CBAD02BCE6A1}">
      <dgm:prSet phldrT="[Текст]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- Это  сигнал, который  может  принимать  конечное  число  значений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B2CEF284-E36C-4AC3-A40A-C64EE287E34D}" type="parTrans" cxnId="{EC10E001-CE42-42F0-B204-5A14503C8D8E}">
      <dgm:prSet/>
      <dgm:spPr/>
      <dgm:t>
        <a:bodyPr/>
        <a:lstStyle/>
        <a:p>
          <a:endParaRPr lang="ru-RU"/>
        </a:p>
      </dgm:t>
    </dgm:pt>
    <dgm:pt modelId="{4317FE8B-1CF6-4BE2-8E2A-289DE3DA529C}" type="sibTrans" cxnId="{EC10E001-CE42-42F0-B204-5A14503C8D8E}">
      <dgm:prSet/>
      <dgm:spPr/>
      <dgm:t>
        <a:bodyPr/>
        <a:lstStyle/>
        <a:p>
          <a:endParaRPr lang="ru-RU"/>
        </a:p>
      </dgm:t>
    </dgm:pt>
    <dgm:pt modelId="{F0673703-1F7D-4AB7-BF3F-B22F535282FE}" type="pres">
      <dgm:prSet presAssocID="{57A04900-F7BA-43CC-B31D-CBDB2C49F8F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34687E1-4801-4CE2-A0DE-564F556612F2}" type="pres">
      <dgm:prSet presAssocID="{66F118DF-313E-41B0-A0FB-EAC861D51634}" presName="root1" presStyleCnt="0"/>
      <dgm:spPr/>
    </dgm:pt>
    <dgm:pt modelId="{6304ED64-2E9E-4852-80D0-5F763DCF318D}" type="pres">
      <dgm:prSet presAssocID="{66F118DF-313E-41B0-A0FB-EAC861D51634}" presName="LevelOneTextNode" presStyleLbl="node0" presStyleIdx="0" presStyleCnt="1">
        <dgm:presLayoutVars>
          <dgm:chPref val="3"/>
        </dgm:presLayoutVars>
      </dgm:prSet>
      <dgm:spPr/>
    </dgm:pt>
    <dgm:pt modelId="{2AF015B8-B714-4B3B-99BF-BA905D4CDA58}" type="pres">
      <dgm:prSet presAssocID="{66F118DF-313E-41B0-A0FB-EAC861D51634}" presName="level2hierChild" presStyleCnt="0"/>
      <dgm:spPr/>
    </dgm:pt>
    <dgm:pt modelId="{ED828C96-594E-4735-A4F7-8D6282F7FF0F}" type="pres">
      <dgm:prSet presAssocID="{F66316F1-1C7F-4975-A1CF-BFAB84764A34}" presName="conn2-1" presStyleLbl="parChTrans1D2" presStyleIdx="0" presStyleCnt="2"/>
      <dgm:spPr/>
    </dgm:pt>
    <dgm:pt modelId="{0E790349-84AB-475C-8660-5BF583383D10}" type="pres">
      <dgm:prSet presAssocID="{F66316F1-1C7F-4975-A1CF-BFAB84764A34}" presName="connTx" presStyleLbl="parChTrans1D2" presStyleIdx="0" presStyleCnt="2"/>
      <dgm:spPr/>
    </dgm:pt>
    <dgm:pt modelId="{0CF94791-8C4C-4A95-B6DF-C2781E7647F9}" type="pres">
      <dgm:prSet presAssocID="{EAEA123C-C129-4D20-BA8D-FFA619BB19D5}" presName="root2" presStyleCnt="0"/>
      <dgm:spPr/>
    </dgm:pt>
    <dgm:pt modelId="{ADB50BD3-502D-4A1B-832E-D5EC7428A4C4}" type="pres">
      <dgm:prSet presAssocID="{EAEA123C-C129-4D20-BA8D-FFA619BB19D5}" presName="LevelTwoTextNode" presStyleLbl="node2" presStyleIdx="0" presStyleCnt="2">
        <dgm:presLayoutVars>
          <dgm:chPref val="3"/>
        </dgm:presLayoutVars>
      </dgm:prSet>
      <dgm:spPr/>
    </dgm:pt>
    <dgm:pt modelId="{5E6CBCC6-6972-4ECC-A7DE-17B08921BB0F}" type="pres">
      <dgm:prSet presAssocID="{EAEA123C-C129-4D20-BA8D-FFA619BB19D5}" presName="level3hierChild" presStyleCnt="0"/>
      <dgm:spPr/>
    </dgm:pt>
    <dgm:pt modelId="{B86A901C-115C-4F6D-9ED4-FEAD353C0F9C}" type="pres">
      <dgm:prSet presAssocID="{D9D73A2E-12F3-4B4F-9E0E-4106530954E9}" presName="conn2-1" presStyleLbl="parChTrans1D3" presStyleIdx="0" presStyleCnt="2"/>
      <dgm:spPr/>
    </dgm:pt>
    <dgm:pt modelId="{159C0EFE-4E73-4D4B-9C48-97CC1557E321}" type="pres">
      <dgm:prSet presAssocID="{D9D73A2E-12F3-4B4F-9E0E-4106530954E9}" presName="connTx" presStyleLbl="parChTrans1D3" presStyleIdx="0" presStyleCnt="2"/>
      <dgm:spPr/>
    </dgm:pt>
    <dgm:pt modelId="{DB9E8FF0-8458-4129-A798-1926EE029327}" type="pres">
      <dgm:prSet presAssocID="{B35FC28E-8553-4B7A-921E-A2A2C3E325BB}" presName="root2" presStyleCnt="0"/>
      <dgm:spPr/>
    </dgm:pt>
    <dgm:pt modelId="{A4CCD1E2-84D6-4A72-9857-8594382B5FFE}" type="pres">
      <dgm:prSet presAssocID="{B35FC28E-8553-4B7A-921E-A2A2C3E325BB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808A45-1CA0-41F8-B6ED-235B1E2E0D83}" type="pres">
      <dgm:prSet presAssocID="{B35FC28E-8553-4B7A-921E-A2A2C3E325BB}" presName="level3hierChild" presStyleCnt="0"/>
      <dgm:spPr/>
    </dgm:pt>
    <dgm:pt modelId="{08A663A7-8F4D-46D2-BB4B-D7E888F522D5}" type="pres">
      <dgm:prSet presAssocID="{CDCD6D14-7F5A-4AB3-A725-FF8C18C6B28A}" presName="conn2-1" presStyleLbl="parChTrans1D2" presStyleIdx="1" presStyleCnt="2"/>
      <dgm:spPr/>
    </dgm:pt>
    <dgm:pt modelId="{96A967B4-08AD-4977-8C3D-87EF6310EB8C}" type="pres">
      <dgm:prSet presAssocID="{CDCD6D14-7F5A-4AB3-A725-FF8C18C6B28A}" presName="connTx" presStyleLbl="parChTrans1D2" presStyleIdx="1" presStyleCnt="2"/>
      <dgm:spPr/>
    </dgm:pt>
    <dgm:pt modelId="{AB1FA1FD-394A-4F76-B05F-7C329EC66045}" type="pres">
      <dgm:prSet presAssocID="{18E4AF07-AF76-4D4E-8C90-2A6D73002A1D}" presName="root2" presStyleCnt="0"/>
      <dgm:spPr/>
    </dgm:pt>
    <dgm:pt modelId="{5FB4F46B-FF1E-445A-BEEE-033EA777D779}" type="pres">
      <dgm:prSet presAssocID="{18E4AF07-AF76-4D4E-8C90-2A6D73002A1D}" presName="LevelTwoTextNode" presStyleLbl="node2" presStyleIdx="1" presStyleCnt="2">
        <dgm:presLayoutVars>
          <dgm:chPref val="3"/>
        </dgm:presLayoutVars>
      </dgm:prSet>
      <dgm:spPr/>
    </dgm:pt>
    <dgm:pt modelId="{13953BDA-169C-4B69-A5BC-484582973D33}" type="pres">
      <dgm:prSet presAssocID="{18E4AF07-AF76-4D4E-8C90-2A6D73002A1D}" presName="level3hierChild" presStyleCnt="0"/>
      <dgm:spPr/>
    </dgm:pt>
    <dgm:pt modelId="{CF7E248E-E515-4649-844D-4A8CB83B65A7}" type="pres">
      <dgm:prSet presAssocID="{B2CEF284-E36C-4AC3-A40A-C64EE287E34D}" presName="conn2-1" presStyleLbl="parChTrans1D3" presStyleIdx="1" presStyleCnt="2"/>
      <dgm:spPr/>
    </dgm:pt>
    <dgm:pt modelId="{1F611325-C972-4EEF-A261-9C702B56281A}" type="pres">
      <dgm:prSet presAssocID="{B2CEF284-E36C-4AC3-A40A-C64EE287E34D}" presName="connTx" presStyleLbl="parChTrans1D3" presStyleIdx="1" presStyleCnt="2"/>
      <dgm:spPr/>
    </dgm:pt>
    <dgm:pt modelId="{7659665E-2085-428A-ABB5-10B12FCF2C85}" type="pres">
      <dgm:prSet presAssocID="{6DBABB35-70E7-4CAA-89F8-CBAD02BCE6A1}" presName="root2" presStyleCnt="0"/>
      <dgm:spPr/>
    </dgm:pt>
    <dgm:pt modelId="{F584F69A-80E1-4CCF-8273-F918F72421DB}" type="pres">
      <dgm:prSet presAssocID="{6DBABB35-70E7-4CAA-89F8-CBAD02BCE6A1}" presName="LevelTwoTextNode" presStyleLbl="node3" presStyleIdx="1" presStyleCnt="2">
        <dgm:presLayoutVars>
          <dgm:chPref val="3"/>
        </dgm:presLayoutVars>
      </dgm:prSet>
      <dgm:spPr/>
    </dgm:pt>
    <dgm:pt modelId="{C9352D1E-26D0-4262-931E-F00731882823}" type="pres">
      <dgm:prSet presAssocID="{6DBABB35-70E7-4CAA-89F8-CBAD02BCE6A1}" presName="level3hierChild" presStyleCnt="0"/>
      <dgm:spPr/>
    </dgm:pt>
  </dgm:ptLst>
  <dgm:cxnLst>
    <dgm:cxn modelId="{0F527A76-3331-4C77-9EB8-9ACEA635F8F1}" type="presOf" srcId="{6DBABB35-70E7-4CAA-89F8-CBAD02BCE6A1}" destId="{F584F69A-80E1-4CCF-8273-F918F72421DB}" srcOrd="0" destOrd="0" presId="urn:microsoft.com/office/officeart/2005/8/layout/hierarchy2"/>
    <dgm:cxn modelId="{99FAF1AE-EC0E-46CD-9D13-30B1F43505B2}" srcId="{EAEA123C-C129-4D20-BA8D-FFA619BB19D5}" destId="{B35FC28E-8553-4B7A-921E-A2A2C3E325BB}" srcOrd="0" destOrd="0" parTransId="{D9D73A2E-12F3-4B4F-9E0E-4106530954E9}" sibTransId="{5F7798A5-DC70-4F0D-B3A2-9F8C2D801F1E}"/>
    <dgm:cxn modelId="{3F3B6CC5-FFD9-4A28-8D46-BD495968D5C5}" srcId="{66F118DF-313E-41B0-A0FB-EAC861D51634}" destId="{18E4AF07-AF76-4D4E-8C90-2A6D73002A1D}" srcOrd="1" destOrd="0" parTransId="{CDCD6D14-7F5A-4AB3-A725-FF8C18C6B28A}" sibTransId="{10E23316-1E05-4D50-8C08-EBEAEF571E8E}"/>
    <dgm:cxn modelId="{631ADC2D-63A2-4F7B-AC9B-743158390776}" srcId="{66F118DF-313E-41B0-A0FB-EAC861D51634}" destId="{EAEA123C-C129-4D20-BA8D-FFA619BB19D5}" srcOrd="0" destOrd="0" parTransId="{F66316F1-1C7F-4975-A1CF-BFAB84764A34}" sibTransId="{F84F4A99-0ED5-4FDE-819C-602A22EAA03D}"/>
    <dgm:cxn modelId="{F098EC1C-B26C-4284-964F-8F9D0E133858}" type="presOf" srcId="{18E4AF07-AF76-4D4E-8C90-2A6D73002A1D}" destId="{5FB4F46B-FF1E-445A-BEEE-033EA777D779}" srcOrd="0" destOrd="0" presId="urn:microsoft.com/office/officeart/2005/8/layout/hierarchy2"/>
    <dgm:cxn modelId="{DF29883C-2D5F-4567-9707-D74C23FB6B8A}" type="presOf" srcId="{F66316F1-1C7F-4975-A1CF-BFAB84764A34}" destId="{0E790349-84AB-475C-8660-5BF583383D10}" srcOrd="1" destOrd="0" presId="urn:microsoft.com/office/officeart/2005/8/layout/hierarchy2"/>
    <dgm:cxn modelId="{B58BB3EB-6C56-4FA6-8748-84E357338E8F}" type="presOf" srcId="{B2CEF284-E36C-4AC3-A40A-C64EE287E34D}" destId="{1F611325-C972-4EEF-A261-9C702B56281A}" srcOrd="1" destOrd="0" presId="urn:microsoft.com/office/officeart/2005/8/layout/hierarchy2"/>
    <dgm:cxn modelId="{EC10E001-CE42-42F0-B204-5A14503C8D8E}" srcId="{18E4AF07-AF76-4D4E-8C90-2A6D73002A1D}" destId="{6DBABB35-70E7-4CAA-89F8-CBAD02BCE6A1}" srcOrd="0" destOrd="0" parTransId="{B2CEF284-E36C-4AC3-A40A-C64EE287E34D}" sibTransId="{4317FE8B-1CF6-4BE2-8E2A-289DE3DA529C}"/>
    <dgm:cxn modelId="{8E54F59D-F2DA-488C-8875-F72D69DD82B2}" type="presOf" srcId="{EAEA123C-C129-4D20-BA8D-FFA619BB19D5}" destId="{ADB50BD3-502D-4A1B-832E-D5EC7428A4C4}" srcOrd="0" destOrd="0" presId="urn:microsoft.com/office/officeart/2005/8/layout/hierarchy2"/>
    <dgm:cxn modelId="{24E605F2-E757-4C7A-9BB2-C0588EF7C70A}" srcId="{57A04900-F7BA-43CC-B31D-CBDB2C49F8F6}" destId="{66F118DF-313E-41B0-A0FB-EAC861D51634}" srcOrd="0" destOrd="0" parTransId="{5554EE18-15A7-4D45-86ED-8AE2E5BFB766}" sibTransId="{E523B2D5-933B-4BEA-881F-50F674C2DED9}"/>
    <dgm:cxn modelId="{A563C014-8F0C-4553-8891-09E450E5B9A8}" type="presOf" srcId="{CDCD6D14-7F5A-4AB3-A725-FF8C18C6B28A}" destId="{96A967B4-08AD-4977-8C3D-87EF6310EB8C}" srcOrd="1" destOrd="0" presId="urn:microsoft.com/office/officeart/2005/8/layout/hierarchy2"/>
    <dgm:cxn modelId="{EDE04D49-744B-4D28-A4BA-C968B8DDD349}" type="presOf" srcId="{B35FC28E-8553-4B7A-921E-A2A2C3E325BB}" destId="{A4CCD1E2-84D6-4A72-9857-8594382B5FFE}" srcOrd="0" destOrd="0" presId="urn:microsoft.com/office/officeart/2005/8/layout/hierarchy2"/>
    <dgm:cxn modelId="{B36A1177-FF4F-47ED-918D-33F5B1A28F2E}" type="presOf" srcId="{D9D73A2E-12F3-4B4F-9E0E-4106530954E9}" destId="{159C0EFE-4E73-4D4B-9C48-97CC1557E321}" srcOrd="1" destOrd="0" presId="urn:microsoft.com/office/officeart/2005/8/layout/hierarchy2"/>
    <dgm:cxn modelId="{6F18C7D5-0CB5-44DF-B553-E296363D5205}" type="presOf" srcId="{66F118DF-313E-41B0-A0FB-EAC861D51634}" destId="{6304ED64-2E9E-4852-80D0-5F763DCF318D}" srcOrd="0" destOrd="0" presId="urn:microsoft.com/office/officeart/2005/8/layout/hierarchy2"/>
    <dgm:cxn modelId="{4096E158-B419-4EC9-BD67-AA89E85346D4}" type="presOf" srcId="{B2CEF284-E36C-4AC3-A40A-C64EE287E34D}" destId="{CF7E248E-E515-4649-844D-4A8CB83B65A7}" srcOrd="0" destOrd="0" presId="urn:microsoft.com/office/officeart/2005/8/layout/hierarchy2"/>
    <dgm:cxn modelId="{9A8719A0-1B3A-4ADB-9173-1A5E6D1A3341}" type="presOf" srcId="{CDCD6D14-7F5A-4AB3-A725-FF8C18C6B28A}" destId="{08A663A7-8F4D-46D2-BB4B-D7E888F522D5}" srcOrd="0" destOrd="0" presId="urn:microsoft.com/office/officeart/2005/8/layout/hierarchy2"/>
    <dgm:cxn modelId="{5F1BDA1E-917F-4858-9DDD-E95AF2D929E6}" type="presOf" srcId="{F66316F1-1C7F-4975-A1CF-BFAB84764A34}" destId="{ED828C96-594E-4735-A4F7-8D6282F7FF0F}" srcOrd="0" destOrd="0" presId="urn:microsoft.com/office/officeart/2005/8/layout/hierarchy2"/>
    <dgm:cxn modelId="{BDD72947-93B4-45D5-9895-ABB8A8F540DF}" type="presOf" srcId="{57A04900-F7BA-43CC-B31D-CBDB2C49F8F6}" destId="{F0673703-1F7D-4AB7-BF3F-B22F535282FE}" srcOrd="0" destOrd="0" presId="urn:microsoft.com/office/officeart/2005/8/layout/hierarchy2"/>
    <dgm:cxn modelId="{6E2EBCB2-D7D6-41F0-AEB8-AA11CC4FF800}" type="presOf" srcId="{D9D73A2E-12F3-4B4F-9E0E-4106530954E9}" destId="{B86A901C-115C-4F6D-9ED4-FEAD353C0F9C}" srcOrd="0" destOrd="0" presId="urn:microsoft.com/office/officeart/2005/8/layout/hierarchy2"/>
    <dgm:cxn modelId="{0F5619D3-ABD0-495F-BA5E-A8F432EE3E4B}" type="presParOf" srcId="{F0673703-1F7D-4AB7-BF3F-B22F535282FE}" destId="{B34687E1-4801-4CE2-A0DE-564F556612F2}" srcOrd="0" destOrd="0" presId="urn:microsoft.com/office/officeart/2005/8/layout/hierarchy2"/>
    <dgm:cxn modelId="{DD20D46B-BB55-42AC-8E60-48B0219EE448}" type="presParOf" srcId="{B34687E1-4801-4CE2-A0DE-564F556612F2}" destId="{6304ED64-2E9E-4852-80D0-5F763DCF318D}" srcOrd="0" destOrd="0" presId="urn:microsoft.com/office/officeart/2005/8/layout/hierarchy2"/>
    <dgm:cxn modelId="{5CC1D950-D5A4-4281-9AB1-79E743F57257}" type="presParOf" srcId="{B34687E1-4801-4CE2-A0DE-564F556612F2}" destId="{2AF015B8-B714-4B3B-99BF-BA905D4CDA58}" srcOrd="1" destOrd="0" presId="urn:microsoft.com/office/officeart/2005/8/layout/hierarchy2"/>
    <dgm:cxn modelId="{90EEFF14-0211-4FFC-8417-F75D1417908E}" type="presParOf" srcId="{2AF015B8-B714-4B3B-99BF-BA905D4CDA58}" destId="{ED828C96-594E-4735-A4F7-8D6282F7FF0F}" srcOrd="0" destOrd="0" presId="urn:microsoft.com/office/officeart/2005/8/layout/hierarchy2"/>
    <dgm:cxn modelId="{3EE7FD27-75F3-48FF-B0C3-17A57D9669A8}" type="presParOf" srcId="{ED828C96-594E-4735-A4F7-8D6282F7FF0F}" destId="{0E790349-84AB-475C-8660-5BF583383D10}" srcOrd="0" destOrd="0" presId="urn:microsoft.com/office/officeart/2005/8/layout/hierarchy2"/>
    <dgm:cxn modelId="{0E0169B8-355E-45E1-9BD1-0C9EBCEC587D}" type="presParOf" srcId="{2AF015B8-B714-4B3B-99BF-BA905D4CDA58}" destId="{0CF94791-8C4C-4A95-B6DF-C2781E7647F9}" srcOrd="1" destOrd="0" presId="urn:microsoft.com/office/officeart/2005/8/layout/hierarchy2"/>
    <dgm:cxn modelId="{16451F35-6064-4950-BBA6-1F1FA3A5DA7F}" type="presParOf" srcId="{0CF94791-8C4C-4A95-B6DF-C2781E7647F9}" destId="{ADB50BD3-502D-4A1B-832E-D5EC7428A4C4}" srcOrd="0" destOrd="0" presId="urn:microsoft.com/office/officeart/2005/8/layout/hierarchy2"/>
    <dgm:cxn modelId="{C3F36636-3749-4F1B-9AB0-E4B588EAC26C}" type="presParOf" srcId="{0CF94791-8C4C-4A95-B6DF-C2781E7647F9}" destId="{5E6CBCC6-6972-4ECC-A7DE-17B08921BB0F}" srcOrd="1" destOrd="0" presId="urn:microsoft.com/office/officeart/2005/8/layout/hierarchy2"/>
    <dgm:cxn modelId="{DCAA11F4-3F58-4781-9857-80D201D64F5E}" type="presParOf" srcId="{5E6CBCC6-6972-4ECC-A7DE-17B08921BB0F}" destId="{B86A901C-115C-4F6D-9ED4-FEAD353C0F9C}" srcOrd="0" destOrd="0" presId="urn:microsoft.com/office/officeart/2005/8/layout/hierarchy2"/>
    <dgm:cxn modelId="{DA98BB82-6D1E-459E-8C74-24C6CF009257}" type="presParOf" srcId="{B86A901C-115C-4F6D-9ED4-FEAD353C0F9C}" destId="{159C0EFE-4E73-4D4B-9C48-97CC1557E321}" srcOrd="0" destOrd="0" presId="urn:microsoft.com/office/officeart/2005/8/layout/hierarchy2"/>
    <dgm:cxn modelId="{6AFB3C9B-8802-4DDE-A038-B3D24FBB4472}" type="presParOf" srcId="{5E6CBCC6-6972-4ECC-A7DE-17B08921BB0F}" destId="{DB9E8FF0-8458-4129-A798-1926EE029327}" srcOrd="1" destOrd="0" presId="urn:microsoft.com/office/officeart/2005/8/layout/hierarchy2"/>
    <dgm:cxn modelId="{090CE73B-8A56-4A46-8B14-3823284CD9C2}" type="presParOf" srcId="{DB9E8FF0-8458-4129-A798-1926EE029327}" destId="{A4CCD1E2-84D6-4A72-9857-8594382B5FFE}" srcOrd="0" destOrd="0" presId="urn:microsoft.com/office/officeart/2005/8/layout/hierarchy2"/>
    <dgm:cxn modelId="{0B564183-83A8-4B7A-B6F0-1D013CEA7D0C}" type="presParOf" srcId="{DB9E8FF0-8458-4129-A798-1926EE029327}" destId="{9E808A45-1CA0-41F8-B6ED-235B1E2E0D83}" srcOrd="1" destOrd="0" presId="urn:microsoft.com/office/officeart/2005/8/layout/hierarchy2"/>
    <dgm:cxn modelId="{480F0224-9E45-43E5-B93D-F155561BEA3E}" type="presParOf" srcId="{2AF015B8-B714-4B3B-99BF-BA905D4CDA58}" destId="{08A663A7-8F4D-46D2-BB4B-D7E888F522D5}" srcOrd="2" destOrd="0" presId="urn:microsoft.com/office/officeart/2005/8/layout/hierarchy2"/>
    <dgm:cxn modelId="{7D1FC631-B87B-417B-BED5-E70B5B016192}" type="presParOf" srcId="{08A663A7-8F4D-46D2-BB4B-D7E888F522D5}" destId="{96A967B4-08AD-4977-8C3D-87EF6310EB8C}" srcOrd="0" destOrd="0" presId="urn:microsoft.com/office/officeart/2005/8/layout/hierarchy2"/>
    <dgm:cxn modelId="{8736F5A1-700B-4D8B-B48E-0DBEC82C0A92}" type="presParOf" srcId="{2AF015B8-B714-4B3B-99BF-BA905D4CDA58}" destId="{AB1FA1FD-394A-4F76-B05F-7C329EC66045}" srcOrd="3" destOrd="0" presId="urn:microsoft.com/office/officeart/2005/8/layout/hierarchy2"/>
    <dgm:cxn modelId="{9BA5F202-12B3-442A-B15A-FC4ABF5FD639}" type="presParOf" srcId="{AB1FA1FD-394A-4F76-B05F-7C329EC66045}" destId="{5FB4F46B-FF1E-445A-BEEE-033EA777D779}" srcOrd="0" destOrd="0" presId="urn:microsoft.com/office/officeart/2005/8/layout/hierarchy2"/>
    <dgm:cxn modelId="{9BE400F1-F735-427A-81A9-945F3EE29D87}" type="presParOf" srcId="{AB1FA1FD-394A-4F76-B05F-7C329EC66045}" destId="{13953BDA-169C-4B69-A5BC-484582973D33}" srcOrd="1" destOrd="0" presId="urn:microsoft.com/office/officeart/2005/8/layout/hierarchy2"/>
    <dgm:cxn modelId="{CCAD957B-1FB0-42CD-A100-4222AD704C57}" type="presParOf" srcId="{13953BDA-169C-4B69-A5BC-484582973D33}" destId="{CF7E248E-E515-4649-844D-4A8CB83B65A7}" srcOrd="0" destOrd="0" presId="urn:microsoft.com/office/officeart/2005/8/layout/hierarchy2"/>
    <dgm:cxn modelId="{433E394F-A1D9-4B63-917F-610276A0AC7D}" type="presParOf" srcId="{CF7E248E-E515-4649-844D-4A8CB83B65A7}" destId="{1F611325-C972-4EEF-A261-9C702B56281A}" srcOrd="0" destOrd="0" presId="urn:microsoft.com/office/officeart/2005/8/layout/hierarchy2"/>
    <dgm:cxn modelId="{FFD118B7-5047-48B2-97EC-5F2456E0FEA4}" type="presParOf" srcId="{13953BDA-169C-4B69-A5BC-484582973D33}" destId="{7659665E-2085-428A-ABB5-10B12FCF2C85}" srcOrd="1" destOrd="0" presId="urn:microsoft.com/office/officeart/2005/8/layout/hierarchy2"/>
    <dgm:cxn modelId="{A52953E4-68D3-4DA8-B2D7-2EB39922B05A}" type="presParOf" srcId="{7659665E-2085-428A-ABB5-10B12FCF2C85}" destId="{F584F69A-80E1-4CCF-8273-F918F72421DB}" srcOrd="0" destOrd="0" presId="urn:microsoft.com/office/officeart/2005/8/layout/hierarchy2"/>
    <dgm:cxn modelId="{E2405FC6-7EB7-4203-9963-EC68B2C7116F}" type="presParOf" srcId="{7659665E-2085-428A-ABB5-10B12FCF2C85}" destId="{C9352D1E-26D0-4262-931E-F00731882823}" srcOrd="1" destOrd="0" presId="urn:microsoft.com/office/officeart/2005/8/layout/hierarchy2"/>
  </dgm:cxnLst>
  <dgm:bg>
    <a:gradFill>
      <a:gsLst>
        <a:gs pos="0">
          <a:srgbClr val="FBEAC7"/>
        </a:gs>
        <a:gs pos="17999">
          <a:srgbClr val="FEE7F2"/>
        </a:gs>
        <a:gs pos="36000">
          <a:srgbClr val="FAC77D"/>
        </a:gs>
        <a:gs pos="61000">
          <a:srgbClr val="FBA97D"/>
        </a:gs>
        <a:gs pos="82001">
          <a:srgbClr val="FBD49C"/>
        </a:gs>
        <a:gs pos="100000">
          <a:srgbClr val="FEE7F2"/>
        </a:gs>
      </a:gsLst>
      <a:lin ang="5400000" scaled="0"/>
    </a:gra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68347F-5770-4FAC-9C2C-6A4516B10A6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C56D747-170D-41B8-B503-0B96DFEBAE87}">
      <dgm:prSet phldrT="[Текст]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Дискретный  сигнал</a:t>
          </a:r>
          <a:endParaRPr lang="ru-RU" b="1" dirty="0">
            <a:solidFill>
              <a:srgbClr val="FF0000"/>
            </a:solidFill>
          </a:endParaRPr>
        </a:p>
      </dgm:t>
    </dgm:pt>
    <dgm:pt modelId="{D86D05D6-B88A-426C-8362-52C1A1DA36B4}" type="parTrans" cxnId="{06B4D65F-1790-48AC-B03E-4D09846D3367}">
      <dgm:prSet/>
      <dgm:spPr/>
      <dgm:t>
        <a:bodyPr/>
        <a:lstStyle/>
        <a:p>
          <a:endParaRPr lang="ru-RU"/>
        </a:p>
      </dgm:t>
    </dgm:pt>
    <dgm:pt modelId="{8BE591E1-56EC-4CE9-8539-25675195EA2A}" type="sibTrans" cxnId="{06B4D65F-1790-48AC-B03E-4D09846D3367}">
      <dgm:prSet/>
      <dgm:spPr/>
      <dgm:t>
        <a:bodyPr/>
        <a:lstStyle/>
        <a:p>
          <a:endParaRPr lang="ru-RU"/>
        </a:p>
      </dgm:t>
    </dgm:pt>
    <dgm:pt modelId="{214B7E2D-BD8C-42B2-9FB5-82712D740AA8}">
      <dgm:prSet phldrT="[Текст]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b="1" dirty="0" smtClean="0"/>
            <a:t>Цвет  светофора</a:t>
          </a:r>
          <a:endParaRPr lang="ru-RU" b="1" dirty="0"/>
        </a:p>
      </dgm:t>
    </dgm:pt>
    <dgm:pt modelId="{F1BAEA76-1DEE-456D-8F79-8421963EB44D}" type="parTrans" cxnId="{2C6255B2-AF38-45D4-AF8C-398F2389532D}">
      <dgm:prSet/>
      <dgm:spPr/>
      <dgm:t>
        <a:bodyPr/>
        <a:lstStyle/>
        <a:p>
          <a:endParaRPr lang="ru-RU"/>
        </a:p>
      </dgm:t>
    </dgm:pt>
    <dgm:pt modelId="{099F0687-AE5F-42FB-8939-6A09B9105242}" type="sibTrans" cxnId="{2C6255B2-AF38-45D4-AF8C-398F2389532D}">
      <dgm:prSet/>
      <dgm:spPr/>
      <dgm:t>
        <a:bodyPr/>
        <a:lstStyle/>
        <a:p>
          <a:endParaRPr lang="ru-RU"/>
        </a:p>
      </dgm:t>
    </dgm:pt>
    <dgm:pt modelId="{0EBD0556-1A77-4297-A435-918B67455786}">
      <dgm:prSet phldrT="[Текст]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b="1" dirty="0" smtClean="0"/>
            <a:t>Цифры, буквы, слова</a:t>
          </a:r>
          <a:endParaRPr lang="ru-RU" b="1" dirty="0"/>
        </a:p>
      </dgm:t>
    </dgm:pt>
    <dgm:pt modelId="{751D63F3-F767-4EC0-86F0-BC573B08E295}" type="parTrans" cxnId="{1A2033FF-3D5F-4D2F-9E1D-FD1A8D4D6D29}">
      <dgm:prSet/>
      <dgm:spPr/>
      <dgm:t>
        <a:bodyPr/>
        <a:lstStyle/>
        <a:p>
          <a:endParaRPr lang="ru-RU"/>
        </a:p>
      </dgm:t>
    </dgm:pt>
    <dgm:pt modelId="{EF77EF13-90FE-4158-9D17-8705341A9B54}" type="sibTrans" cxnId="{1A2033FF-3D5F-4D2F-9E1D-FD1A8D4D6D29}">
      <dgm:prSet/>
      <dgm:spPr/>
      <dgm:t>
        <a:bodyPr/>
        <a:lstStyle/>
        <a:p>
          <a:endParaRPr lang="ru-RU"/>
        </a:p>
      </dgm:t>
    </dgm:pt>
    <dgm:pt modelId="{106FE36F-7AA1-4BA7-9719-A67E5A58F9F4}">
      <dgm:prSet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b="1" dirty="0" smtClean="0"/>
            <a:t>Азбука  Морзе</a:t>
          </a:r>
          <a:endParaRPr lang="ru-RU" b="1" dirty="0"/>
        </a:p>
      </dgm:t>
    </dgm:pt>
    <dgm:pt modelId="{2B235FB9-B935-4435-BAD3-EC56BFFC1B7A}" type="parTrans" cxnId="{C31DFC2A-DF93-4B3B-A21B-E8E904DB9B5F}">
      <dgm:prSet/>
      <dgm:spPr/>
      <dgm:t>
        <a:bodyPr/>
        <a:lstStyle/>
        <a:p>
          <a:endParaRPr lang="ru-RU"/>
        </a:p>
      </dgm:t>
    </dgm:pt>
    <dgm:pt modelId="{BBA33E8D-7AAD-4D05-A54B-95A4DC667C8D}" type="sibTrans" cxnId="{C31DFC2A-DF93-4B3B-A21B-E8E904DB9B5F}">
      <dgm:prSet/>
      <dgm:spPr/>
      <dgm:t>
        <a:bodyPr/>
        <a:lstStyle/>
        <a:p>
          <a:endParaRPr lang="ru-RU"/>
        </a:p>
      </dgm:t>
    </dgm:pt>
    <dgm:pt modelId="{4EDB0904-3BE4-4E4A-9628-97A5580F8A78}" type="pres">
      <dgm:prSet presAssocID="{9668347F-5770-4FAC-9C2C-6A4516B10A6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6771D56-5494-4AF9-AA21-E8C7F6E6C955}" type="pres">
      <dgm:prSet presAssocID="{8C56D747-170D-41B8-B503-0B96DFEBAE87}" presName="root" presStyleCnt="0"/>
      <dgm:spPr/>
    </dgm:pt>
    <dgm:pt modelId="{4DF590F5-299E-44E8-8503-957D80493861}" type="pres">
      <dgm:prSet presAssocID="{8C56D747-170D-41B8-B503-0B96DFEBAE87}" presName="rootComposite" presStyleCnt="0"/>
      <dgm:spPr/>
    </dgm:pt>
    <dgm:pt modelId="{19387081-413D-4876-A2CC-B0754B93A02A}" type="pres">
      <dgm:prSet presAssocID="{8C56D747-170D-41B8-B503-0B96DFEBAE87}" presName="rootText" presStyleLbl="node1" presStyleIdx="0" presStyleCnt="1"/>
      <dgm:spPr/>
    </dgm:pt>
    <dgm:pt modelId="{AABBAE7F-F7D2-4A0E-B0ED-62EE860318CC}" type="pres">
      <dgm:prSet presAssocID="{8C56D747-170D-41B8-B503-0B96DFEBAE87}" presName="rootConnector" presStyleLbl="node1" presStyleIdx="0" presStyleCnt="1"/>
      <dgm:spPr/>
    </dgm:pt>
    <dgm:pt modelId="{76146800-15A9-403F-9594-BD90265EE3E2}" type="pres">
      <dgm:prSet presAssocID="{8C56D747-170D-41B8-B503-0B96DFEBAE87}" presName="childShape" presStyleCnt="0"/>
      <dgm:spPr/>
    </dgm:pt>
    <dgm:pt modelId="{6D790930-873F-42CE-816E-55E9E9E3A044}" type="pres">
      <dgm:prSet presAssocID="{F1BAEA76-1DEE-456D-8F79-8421963EB44D}" presName="Name13" presStyleLbl="parChTrans1D2" presStyleIdx="0" presStyleCnt="3"/>
      <dgm:spPr/>
    </dgm:pt>
    <dgm:pt modelId="{7DB0BB18-CEA7-4FE3-BC9E-C010A5AFB629}" type="pres">
      <dgm:prSet presAssocID="{214B7E2D-BD8C-42B2-9FB5-82712D740AA8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30E498-C6E6-4DCB-BDBD-CECF207E5C34}" type="pres">
      <dgm:prSet presAssocID="{751D63F3-F767-4EC0-86F0-BC573B08E295}" presName="Name13" presStyleLbl="parChTrans1D2" presStyleIdx="1" presStyleCnt="3"/>
      <dgm:spPr/>
    </dgm:pt>
    <dgm:pt modelId="{DFFE5299-A797-42D0-BC38-C40DF5873FAA}" type="pres">
      <dgm:prSet presAssocID="{0EBD0556-1A77-4297-A435-918B67455786}" presName="childText" presStyleLbl="bgAcc1" presStyleIdx="1" presStyleCnt="3">
        <dgm:presLayoutVars>
          <dgm:bulletEnabled val="1"/>
        </dgm:presLayoutVars>
      </dgm:prSet>
      <dgm:spPr/>
    </dgm:pt>
    <dgm:pt modelId="{99E6448E-33B7-4FB9-BBD0-E7BAB4CDF14E}" type="pres">
      <dgm:prSet presAssocID="{2B235FB9-B935-4435-BAD3-EC56BFFC1B7A}" presName="Name13" presStyleLbl="parChTrans1D2" presStyleIdx="2" presStyleCnt="3"/>
      <dgm:spPr/>
    </dgm:pt>
    <dgm:pt modelId="{824A1446-4D5D-4192-8B32-0111BAEB46F2}" type="pres">
      <dgm:prSet presAssocID="{106FE36F-7AA1-4BA7-9719-A67E5A58F9F4}" presName="childText" presStyleLbl="bgAcc1" presStyleIdx="2" presStyleCnt="3">
        <dgm:presLayoutVars>
          <dgm:bulletEnabled val="1"/>
        </dgm:presLayoutVars>
      </dgm:prSet>
      <dgm:spPr/>
    </dgm:pt>
  </dgm:ptLst>
  <dgm:cxnLst>
    <dgm:cxn modelId="{14FBB2A0-6FCF-44AB-BECF-120C09B2EDC6}" type="presOf" srcId="{F1BAEA76-1DEE-456D-8F79-8421963EB44D}" destId="{6D790930-873F-42CE-816E-55E9E9E3A044}" srcOrd="0" destOrd="0" presId="urn:microsoft.com/office/officeart/2005/8/layout/hierarchy3"/>
    <dgm:cxn modelId="{FD5CC939-21EC-48A1-957D-F35FEB9D7921}" type="presOf" srcId="{9668347F-5770-4FAC-9C2C-6A4516B10A6D}" destId="{4EDB0904-3BE4-4E4A-9628-97A5580F8A78}" srcOrd="0" destOrd="0" presId="urn:microsoft.com/office/officeart/2005/8/layout/hierarchy3"/>
    <dgm:cxn modelId="{2C6255B2-AF38-45D4-AF8C-398F2389532D}" srcId="{8C56D747-170D-41B8-B503-0B96DFEBAE87}" destId="{214B7E2D-BD8C-42B2-9FB5-82712D740AA8}" srcOrd="0" destOrd="0" parTransId="{F1BAEA76-1DEE-456D-8F79-8421963EB44D}" sibTransId="{099F0687-AE5F-42FB-8939-6A09B9105242}"/>
    <dgm:cxn modelId="{364B5A3B-3D94-48BD-B2B2-4C4525F89916}" type="presOf" srcId="{2B235FB9-B935-4435-BAD3-EC56BFFC1B7A}" destId="{99E6448E-33B7-4FB9-BBD0-E7BAB4CDF14E}" srcOrd="0" destOrd="0" presId="urn:microsoft.com/office/officeart/2005/8/layout/hierarchy3"/>
    <dgm:cxn modelId="{C31DFC2A-DF93-4B3B-A21B-E8E904DB9B5F}" srcId="{8C56D747-170D-41B8-B503-0B96DFEBAE87}" destId="{106FE36F-7AA1-4BA7-9719-A67E5A58F9F4}" srcOrd="2" destOrd="0" parTransId="{2B235FB9-B935-4435-BAD3-EC56BFFC1B7A}" sibTransId="{BBA33E8D-7AAD-4D05-A54B-95A4DC667C8D}"/>
    <dgm:cxn modelId="{1A2033FF-3D5F-4D2F-9E1D-FD1A8D4D6D29}" srcId="{8C56D747-170D-41B8-B503-0B96DFEBAE87}" destId="{0EBD0556-1A77-4297-A435-918B67455786}" srcOrd="1" destOrd="0" parTransId="{751D63F3-F767-4EC0-86F0-BC573B08E295}" sibTransId="{EF77EF13-90FE-4158-9D17-8705341A9B54}"/>
    <dgm:cxn modelId="{1E3B0384-2D3F-4A83-B537-708CACC40C9B}" type="presOf" srcId="{8C56D747-170D-41B8-B503-0B96DFEBAE87}" destId="{AABBAE7F-F7D2-4A0E-B0ED-62EE860318CC}" srcOrd="1" destOrd="0" presId="urn:microsoft.com/office/officeart/2005/8/layout/hierarchy3"/>
    <dgm:cxn modelId="{B0567252-5FE2-4B98-ACC6-A7BAB45C6AAA}" type="presOf" srcId="{0EBD0556-1A77-4297-A435-918B67455786}" destId="{DFFE5299-A797-42D0-BC38-C40DF5873FAA}" srcOrd="0" destOrd="0" presId="urn:microsoft.com/office/officeart/2005/8/layout/hierarchy3"/>
    <dgm:cxn modelId="{06B4D65F-1790-48AC-B03E-4D09846D3367}" srcId="{9668347F-5770-4FAC-9C2C-6A4516B10A6D}" destId="{8C56D747-170D-41B8-B503-0B96DFEBAE87}" srcOrd="0" destOrd="0" parTransId="{D86D05D6-B88A-426C-8362-52C1A1DA36B4}" sibTransId="{8BE591E1-56EC-4CE9-8539-25675195EA2A}"/>
    <dgm:cxn modelId="{9E064E01-1120-4BB7-A3D0-A9E95C82C654}" type="presOf" srcId="{8C56D747-170D-41B8-B503-0B96DFEBAE87}" destId="{19387081-413D-4876-A2CC-B0754B93A02A}" srcOrd="0" destOrd="0" presId="urn:microsoft.com/office/officeart/2005/8/layout/hierarchy3"/>
    <dgm:cxn modelId="{97F8D258-691A-4C8F-BF64-7FA90848479C}" type="presOf" srcId="{214B7E2D-BD8C-42B2-9FB5-82712D740AA8}" destId="{7DB0BB18-CEA7-4FE3-BC9E-C010A5AFB629}" srcOrd="0" destOrd="0" presId="urn:microsoft.com/office/officeart/2005/8/layout/hierarchy3"/>
    <dgm:cxn modelId="{0F1C450B-9832-4EF3-994A-2505E6F9EFA3}" type="presOf" srcId="{106FE36F-7AA1-4BA7-9719-A67E5A58F9F4}" destId="{824A1446-4D5D-4192-8B32-0111BAEB46F2}" srcOrd="0" destOrd="0" presId="urn:microsoft.com/office/officeart/2005/8/layout/hierarchy3"/>
    <dgm:cxn modelId="{DDEBDE07-2926-4015-9B52-625221BF7B39}" type="presOf" srcId="{751D63F3-F767-4EC0-86F0-BC573B08E295}" destId="{C530E498-C6E6-4DCB-BDBD-CECF207E5C34}" srcOrd="0" destOrd="0" presId="urn:microsoft.com/office/officeart/2005/8/layout/hierarchy3"/>
    <dgm:cxn modelId="{AF58C63C-A744-43C4-9007-F8DAC19C7E83}" type="presParOf" srcId="{4EDB0904-3BE4-4E4A-9628-97A5580F8A78}" destId="{56771D56-5494-4AF9-AA21-E8C7F6E6C955}" srcOrd="0" destOrd="0" presId="urn:microsoft.com/office/officeart/2005/8/layout/hierarchy3"/>
    <dgm:cxn modelId="{371AC3F6-EC36-4BC6-991A-2F848BB0BEF5}" type="presParOf" srcId="{56771D56-5494-4AF9-AA21-E8C7F6E6C955}" destId="{4DF590F5-299E-44E8-8503-957D80493861}" srcOrd="0" destOrd="0" presId="urn:microsoft.com/office/officeart/2005/8/layout/hierarchy3"/>
    <dgm:cxn modelId="{C5380B1B-B8FA-456B-BA45-F0D56A18ED49}" type="presParOf" srcId="{4DF590F5-299E-44E8-8503-957D80493861}" destId="{19387081-413D-4876-A2CC-B0754B93A02A}" srcOrd="0" destOrd="0" presId="urn:microsoft.com/office/officeart/2005/8/layout/hierarchy3"/>
    <dgm:cxn modelId="{042BB4DA-29FA-46EE-B811-7AB8C715C6B2}" type="presParOf" srcId="{4DF590F5-299E-44E8-8503-957D80493861}" destId="{AABBAE7F-F7D2-4A0E-B0ED-62EE860318CC}" srcOrd="1" destOrd="0" presId="urn:microsoft.com/office/officeart/2005/8/layout/hierarchy3"/>
    <dgm:cxn modelId="{A90649A9-9A8E-4598-8499-71FD6E8B2856}" type="presParOf" srcId="{56771D56-5494-4AF9-AA21-E8C7F6E6C955}" destId="{76146800-15A9-403F-9594-BD90265EE3E2}" srcOrd="1" destOrd="0" presId="urn:microsoft.com/office/officeart/2005/8/layout/hierarchy3"/>
    <dgm:cxn modelId="{1D88ADBC-F547-4505-8184-E19C2F046FB4}" type="presParOf" srcId="{76146800-15A9-403F-9594-BD90265EE3E2}" destId="{6D790930-873F-42CE-816E-55E9E9E3A044}" srcOrd="0" destOrd="0" presId="urn:microsoft.com/office/officeart/2005/8/layout/hierarchy3"/>
    <dgm:cxn modelId="{B361B7A8-1659-45F2-94EB-C78EFA19F60D}" type="presParOf" srcId="{76146800-15A9-403F-9594-BD90265EE3E2}" destId="{7DB0BB18-CEA7-4FE3-BC9E-C010A5AFB629}" srcOrd="1" destOrd="0" presId="urn:microsoft.com/office/officeart/2005/8/layout/hierarchy3"/>
    <dgm:cxn modelId="{F533E296-1A4F-49F7-8823-BDE542FE381A}" type="presParOf" srcId="{76146800-15A9-403F-9594-BD90265EE3E2}" destId="{C530E498-C6E6-4DCB-BDBD-CECF207E5C34}" srcOrd="2" destOrd="0" presId="urn:microsoft.com/office/officeart/2005/8/layout/hierarchy3"/>
    <dgm:cxn modelId="{31B4DA12-B98B-4F05-B7CF-A0CFAC0E06EA}" type="presParOf" srcId="{76146800-15A9-403F-9594-BD90265EE3E2}" destId="{DFFE5299-A797-42D0-BC38-C40DF5873FAA}" srcOrd="3" destOrd="0" presId="urn:microsoft.com/office/officeart/2005/8/layout/hierarchy3"/>
    <dgm:cxn modelId="{03CDA1EE-BCE7-4184-9429-9AE8E445DF27}" type="presParOf" srcId="{76146800-15A9-403F-9594-BD90265EE3E2}" destId="{99E6448E-33B7-4FB9-BBD0-E7BAB4CDF14E}" srcOrd="4" destOrd="0" presId="urn:microsoft.com/office/officeart/2005/8/layout/hierarchy3"/>
    <dgm:cxn modelId="{AC9CCB9E-3C45-4686-B498-22FD73D2D593}" type="presParOf" srcId="{76146800-15A9-403F-9594-BD90265EE3E2}" destId="{824A1446-4D5D-4192-8B32-0111BAEB46F2}" srcOrd="5" destOrd="0" presId="urn:microsoft.com/office/officeart/2005/8/layout/hierarchy3"/>
  </dgm:cxnLst>
  <dgm:bg>
    <a:gradFill>
      <a:gsLst>
        <a:gs pos="0">
          <a:srgbClr val="FBEAC7"/>
        </a:gs>
        <a:gs pos="17999">
          <a:srgbClr val="FEE7F2"/>
        </a:gs>
        <a:gs pos="36000">
          <a:srgbClr val="FAC77D"/>
        </a:gs>
        <a:gs pos="61000">
          <a:srgbClr val="FBA97D"/>
        </a:gs>
        <a:gs pos="82001">
          <a:srgbClr val="FBD49C"/>
        </a:gs>
        <a:gs pos="100000">
          <a:srgbClr val="FEE7F2"/>
        </a:gs>
      </a:gsLst>
      <a:lin ang="5400000" scaled="0"/>
    </a:gradFill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209225C-D171-427D-B46E-0718348B8074}" type="doc">
      <dgm:prSet loTypeId="urn:microsoft.com/office/officeart/2005/8/layout/hierarchy3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45BA27F-8633-4984-A199-3D38AD40CACB}">
      <dgm:prSet phldrT="[Текст]"/>
      <dgm:sp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</dgm:spPr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Аналоговые  сигналы</a:t>
          </a:r>
          <a:endParaRPr lang="ru-RU" b="1" dirty="0">
            <a:solidFill>
              <a:srgbClr val="FF0000"/>
            </a:solidFill>
          </a:endParaRPr>
        </a:p>
      </dgm:t>
    </dgm:pt>
    <dgm:pt modelId="{FCEFF279-6BF0-4E70-94CF-1BF746B87099}" type="parTrans" cxnId="{FAE722D0-CFBA-4FB1-97F2-ADFB58692E66}">
      <dgm:prSet/>
      <dgm:spPr/>
      <dgm:t>
        <a:bodyPr/>
        <a:lstStyle/>
        <a:p>
          <a:endParaRPr lang="ru-RU"/>
        </a:p>
      </dgm:t>
    </dgm:pt>
    <dgm:pt modelId="{5D030596-A61D-4524-9600-2D91367F3910}" type="sibTrans" cxnId="{FAE722D0-CFBA-4FB1-97F2-ADFB58692E66}">
      <dgm:prSet/>
      <dgm:spPr/>
      <dgm:t>
        <a:bodyPr/>
        <a:lstStyle/>
        <a:p>
          <a:endParaRPr lang="ru-RU"/>
        </a:p>
      </dgm:t>
    </dgm:pt>
    <dgm:pt modelId="{8D798A38-3C44-49F2-BCD3-2A610C5A67DC}">
      <dgm:prSet phldrT="[Текст]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Скорость  автомобиля</a:t>
          </a:r>
          <a:endParaRPr lang="ru-RU" b="1" dirty="0">
            <a:solidFill>
              <a:schemeClr val="tx2">
                <a:lumMod val="75000"/>
              </a:schemeClr>
            </a:solidFill>
          </a:endParaRPr>
        </a:p>
      </dgm:t>
    </dgm:pt>
    <dgm:pt modelId="{742C42D7-8970-4BF0-B931-65796E516A48}" type="parTrans" cxnId="{F0103579-B5C3-4990-913E-807AE051A75D}">
      <dgm:prSet/>
      <dgm:spPr/>
      <dgm:t>
        <a:bodyPr/>
        <a:lstStyle/>
        <a:p>
          <a:endParaRPr lang="ru-RU"/>
        </a:p>
      </dgm:t>
    </dgm:pt>
    <dgm:pt modelId="{CA80BACD-5EB4-40ED-BE39-3C665A10CB05}" type="sibTrans" cxnId="{F0103579-B5C3-4990-913E-807AE051A75D}">
      <dgm:prSet/>
      <dgm:spPr/>
      <dgm:t>
        <a:bodyPr/>
        <a:lstStyle/>
        <a:p>
          <a:endParaRPr lang="ru-RU"/>
        </a:p>
      </dgm:t>
    </dgm:pt>
    <dgm:pt modelId="{2CB21023-8C33-4E4E-834E-98E54B024940}">
      <dgm:prSet phldrT="[Текст]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Влажность  воздуха</a:t>
          </a:r>
          <a:endParaRPr lang="ru-RU" b="1" dirty="0">
            <a:solidFill>
              <a:schemeClr val="tx2">
                <a:lumMod val="75000"/>
              </a:schemeClr>
            </a:solidFill>
          </a:endParaRPr>
        </a:p>
      </dgm:t>
    </dgm:pt>
    <dgm:pt modelId="{F0AEF924-E3BF-4F6E-9F37-2E8E883A333B}" type="parTrans" cxnId="{8D509EFF-5FD9-4D44-ABFE-D979507DE609}">
      <dgm:prSet/>
      <dgm:spPr/>
      <dgm:t>
        <a:bodyPr/>
        <a:lstStyle/>
        <a:p>
          <a:endParaRPr lang="ru-RU"/>
        </a:p>
      </dgm:t>
    </dgm:pt>
    <dgm:pt modelId="{16CB4B77-2E47-48AC-964C-7192832E8667}" type="sibTrans" cxnId="{8D509EFF-5FD9-4D44-ABFE-D979507DE609}">
      <dgm:prSet/>
      <dgm:spPr/>
      <dgm:t>
        <a:bodyPr/>
        <a:lstStyle/>
        <a:p>
          <a:endParaRPr lang="ru-RU"/>
        </a:p>
      </dgm:t>
    </dgm:pt>
    <dgm:pt modelId="{4AEDEFF3-E033-492D-9292-D2B4D71E0C98}">
      <dgm:prSet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Пение  и  игра  на  музыкальных  инструментах</a:t>
          </a:r>
          <a:endParaRPr lang="ru-RU" b="1" dirty="0">
            <a:solidFill>
              <a:schemeClr val="tx2">
                <a:lumMod val="75000"/>
              </a:schemeClr>
            </a:solidFill>
          </a:endParaRPr>
        </a:p>
      </dgm:t>
    </dgm:pt>
    <dgm:pt modelId="{1CCE6951-38C6-450D-8297-05BA8CE21003}" type="parTrans" cxnId="{80ED6AA9-6ABC-44E3-9832-D795DF842DCF}">
      <dgm:prSet/>
      <dgm:spPr/>
      <dgm:t>
        <a:bodyPr/>
        <a:lstStyle/>
        <a:p>
          <a:endParaRPr lang="ru-RU"/>
        </a:p>
      </dgm:t>
    </dgm:pt>
    <dgm:pt modelId="{F2B49935-35EE-46C6-A18E-0F59BBD16FE1}" type="sibTrans" cxnId="{80ED6AA9-6ABC-44E3-9832-D795DF842DCF}">
      <dgm:prSet/>
      <dgm:spPr/>
      <dgm:t>
        <a:bodyPr/>
        <a:lstStyle/>
        <a:p>
          <a:endParaRPr lang="ru-RU"/>
        </a:p>
      </dgm:t>
    </dgm:pt>
    <dgm:pt modelId="{29B74832-B552-4093-9161-3816A1BBDC49}">
      <dgm:prSet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r>
            <a:rPr lang="ru-RU" b="1" dirty="0" smtClean="0">
              <a:solidFill>
                <a:schemeClr val="tx2">
                  <a:lumMod val="75000"/>
                </a:schemeClr>
              </a:solidFill>
            </a:rPr>
            <a:t>Кардиограмма</a:t>
          </a:r>
          <a:endParaRPr lang="ru-RU" b="1" dirty="0">
            <a:solidFill>
              <a:schemeClr val="tx2">
                <a:lumMod val="75000"/>
              </a:schemeClr>
            </a:solidFill>
          </a:endParaRPr>
        </a:p>
      </dgm:t>
    </dgm:pt>
    <dgm:pt modelId="{A338EC52-E660-455F-9BA6-42FB8D074CF6}" type="parTrans" cxnId="{871D5175-B140-47AA-83E9-27D52E05B367}">
      <dgm:prSet/>
      <dgm:spPr/>
      <dgm:t>
        <a:bodyPr/>
        <a:lstStyle/>
        <a:p>
          <a:endParaRPr lang="ru-RU"/>
        </a:p>
      </dgm:t>
    </dgm:pt>
    <dgm:pt modelId="{26E8AB7E-7810-4EF8-90ED-E3C29FC84019}" type="sibTrans" cxnId="{871D5175-B140-47AA-83E9-27D52E05B367}">
      <dgm:prSet/>
      <dgm:spPr/>
      <dgm:t>
        <a:bodyPr/>
        <a:lstStyle/>
        <a:p>
          <a:endParaRPr lang="ru-RU"/>
        </a:p>
      </dgm:t>
    </dgm:pt>
    <dgm:pt modelId="{DEEC4CC2-FC16-47A0-869D-E6FF681CFA4E}" type="pres">
      <dgm:prSet presAssocID="{2209225C-D171-427D-B46E-0718348B807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DA52840-2257-4D9B-8126-5EF8376D3958}" type="pres">
      <dgm:prSet presAssocID="{845BA27F-8633-4984-A199-3D38AD40CACB}" presName="root" presStyleCnt="0"/>
      <dgm:spPr/>
    </dgm:pt>
    <dgm:pt modelId="{6BC8616C-A29F-4B96-981A-065C8A5AC029}" type="pres">
      <dgm:prSet presAssocID="{845BA27F-8633-4984-A199-3D38AD40CACB}" presName="rootComposite" presStyleCnt="0"/>
      <dgm:spPr/>
    </dgm:pt>
    <dgm:pt modelId="{8BEDB626-1CE1-474D-B0E1-8C80B147C9E8}" type="pres">
      <dgm:prSet presAssocID="{845BA27F-8633-4984-A199-3D38AD40CACB}" presName="rootText" presStyleLbl="node1" presStyleIdx="0" presStyleCnt="1"/>
      <dgm:spPr/>
    </dgm:pt>
    <dgm:pt modelId="{98573E0F-19D9-4541-A07C-4F11A09A46D8}" type="pres">
      <dgm:prSet presAssocID="{845BA27F-8633-4984-A199-3D38AD40CACB}" presName="rootConnector" presStyleLbl="node1" presStyleIdx="0" presStyleCnt="1"/>
      <dgm:spPr/>
    </dgm:pt>
    <dgm:pt modelId="{13A9F38F-33BA-4CFB-9177-5D086F107DCA}" type="pres">
      <dgm:prSet presAssocID="{845BA27F-8633-4984-A199-3D38AD40CACB}" presName="childShape" presStyleCnt="0"/>
      <dgm:spPr/>
    </dgm:pt>
    <dgm:pt modelId="{84A591C4-E767-45DB-ADB2-5C6426A667C5}" type="pres">
      <dgm:prSet presAssocID="{742C42D7-8970-4BF0-B931-65796E516A48}" presName="Name13" presStyleLbl="parChTrans1D2" presStyleIdx="0" presStyleCnt="4"/>
      <dgm:spPr/>
    </dgm:pt>
    <dgm:pt modelId="{9DACF8C2-329B-43D8-B0BD-7F978BDAD585}" type="pres">
      <dgm:prSet presAssocID="{8D798A38-3C44-49F2-BCD3-2A610C5A67DC}" presName="childText" presStyleLbl="bgAcc1" presStyleIdx="0" presStyleCnt="4">
        <dgm:presLayoutVars>
          <dgm:bulletEnabled val="1"/>
        </dgm:presLayoutVars>
      </dgm:prSet>
      <dgm:spPr/>
    </dgm:pt>
    <dgm:pt modelId="{8FDF9E2B-DB6A-494F-AECC-8C3DBE7F3176}" type="pres">
      <dgm:prSet presAssocID="{F0AEF924-E3BF-4F6E-9F37-2E8E883A333B}" presName="Name13" presStyleLbl="parChTrans1D2" presStyleIdx="1" presStyleCnt="4"/>
      <dgm:spPr/>
    </dgm:pt>
    <dgm:pt modelId="{9A40E0BC-F3E3-4096-B2E9-4D93E5B9F0C8}" type="pres">
      <dgm:prSet presAssocID="{2CB21023-8C33-4E4E-834E-98E54B024940}" presName="childText" presStyleLbl="bgAcc1" presStyleIdx="1" presStyleCnt="4">
        <dgm:presLayoutVars>
          <dgm:bulletEnabled val="1"/>
        </dgm:presLayoutVars>
      </dgm:prSet>
      <dgm:spPr/>
    </dgm:pt>
    <dgm:pt modelId="{BC5E76CF-B13B-42C9-9055-67600C7B5D3F}" type="pres">
      <dgm:prSet presAssocID="{1CCE6951-38C6-450D-8297-05BA8CE21003}" presName="Name13" presStyleLbl="parChTrans1D2" presStyleIdx="2" presStyleCnt="4"/>
      <dgm:spPr/>
    </dgm:pt>
    <dgm:pt modelId="{1B13E298-93F4-4AA7-A3C1-BE52CFC6EE0E}" type="pres">
      <dgm:prSet presAssocID="{4AEDEFF3-E033-492D-9292-D2B4D71E0C98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80A945-377D-43B9-A228-756A7E3D5243}" type="pres">
      <dgm:prSet presAssocID="{A338EC52-E660-455F-9BA6-42FB8D074CF6}" presName="Name13" presStyleLbl="parChTrans1D2" presStyleIdx="3" presStyleCnt="4"/>
      <dgm:spPr/>
    </dgm:pt>
    <dgm:pt modelId="{985C3FF7-2A45-477F-A63F-13B3DD2A0A07}" type="pres">
      <dgm:prSet presAssocID="{29B74832-B552-4093-9161-3816A1BBDC49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3AA7F5-67DE-4FE9-ABE6-7F2AF29ACF81}" type="presOf" srcId="{8D798A38-3C44-49F2-BCD3-2A610C5A67DC}" destId="{9DACF8C2-329B-43D8-B0BD-7F978BDAD585}" srcOrd="0" destOrd="0" presId="urn:microsoft.com/office/officeart/2005/8/layout/hierarchy3"/>
    <dgm:cxn modelId="{80ED6AA9-6ABC-44E3-9832-D795DF842DCF}" srcId="{845BA27F-8633-4984-A199-3D38AD40CACB}" destId="{4AEDEFF3-E033-492D-9292-D2B4D71E0C98}" srcOrd="2" destOrd="0" parTransId="{1CCE6951-38C6-450D-8297-05BA8CE21003}" sibTransId="{F2B49935-35EE-46C6-A18E-0F59BBD16FE1}"/>
    <dgm:cxn modelId="{871D5175-B140-47AA-83E9-27D52E05B367}" srcId="{845BA27F-8633-4984-A199-3D38AD40CACB}" destId="{29B74832-B552-4093-9161-3816A1BBDC49}" srcOrd="3" destOrd="0" parTransId="{A338EC52-E660-455F-9BA6-42FB8D074CF6}" sibTransId="{26E8AB7E-7810-4EF8-90ED-E3C29FC84019}"/>
    <dgm:cxn modelId="{97A59DC8-A8B8-4C71-845E-7B1613D05638}" type="presOf" srcId="{4AEDEFF3-E033-492D-9292-D2B4D71E0C98}" destId="{1B13E298-93F4-4AA7-A3C1-BE52CFC6EE0E}" srcOrd="0" destOrd="0" presId="urn:microsoft.com/office/officeart/2005/8/layout/hierarchy3"/>
    <dgm:cxn modelId="{4FC2F92A-B18C-4E71-AA3A-7B22604CE46B}" type="presOf" srcId="{845BA27F-8633-4984-A199-3D38AD40CACB}" destId="{98573E0F-19D9-4541-A07C-4F11A09A46D8}" srcOrd="1" destOrd="0" presId="urn:microsoft.com/office/officeart/2005/8/layout/hierarchy3"/>
    <dgm:cxn modelId="{F699F19A-B3C7-4227-9D38-6C2B9492DF1F}" type="presOf" srcId="{F0AEF924-E3BF-4F6E-9F37-2E8E883A333B}" destId="{8FDF9E2B-DB6A-494F-AECC-8C3DBE7F3176}" srcOrd="0" destOrd="0" presId="urn:microsoft.com/office/officeart/2005/8/layout/hierarchy3"/>
    <dgm:cxn modelId="{F0103579-B5C3-4990-913E-807AE051A75D}" srcId="{845BA27F-8633-4984-A199-3D38AD40CACB}" destId="{8D798A38-3C44-49F2-BCD3-2A610C5A67DC}" srcOrd="0" destOrd="0" parTransId="{742C42D7-8970-4BF0-B931-65796E516A48}" sibTransId="{CA80BACD-5EB4-40ED-BE39-3C665A10CB05}"/>
    <dgm:cxn modelId="{8AD5C6E0-0DEA-4AFB-9A6C-9C1EDC9D3ABD}" type="presOf" srcId="{2209225C-D171-427D-B46E-0718348B8074}" destId="{DEEC4CC2-FC16-47A0-869D-E6FF681CFA4E}" srcOrd="0" destOrd="0" presId="urn:microsoft.com/office/officeart/2005/8/layout/hierarchy3"/>
    <dgm:cxn modelId="{B4827C10-A616-44F2-AF06-8E5446B95E8D}" type="presOf" srcId="{A338EC52-E660-455F-9BA6-42FB8D074CF6}" destId="{3480A945-377D-43B9-A228-756A7E3D5243}" srcOrd="0" destOrd="0" presId="urn:microsoft.com/office/officeart/2005/8/layout/hierarchy3"/>
    <dgm:cxn modelId="{7765C681-1C23-4F4F-A8E7-23A27D647447}" type="presOf" srcId="{742C42D7-8970-4BF0-B931-65796E516A48}" destId="{84A591C4-E767-45DB-ADB2-5C6426A667C5}" srcOrd="0" destOrd="0" presId="urn:microsoft.com/office/officeart/2005/8/layout/hierarchy3"/>
    <dgm:cxn modelId="{3A1987D2-FAA1-4B36-AAC1-553D4DED3EB5}" type="presOf" srcId="{1CCE6951-38C6-450D-8297-05BA8CE21003}" destId="{BC5E76CF-B13B-42C9-9055-67600C7B5D3F}" srcOrd="0" destOrd="0" presId="urn:microsoft.com/office/officeart/2005/8/layout/hierarchy3"/>
    <dgm:cxn modelId="{34CC7883-117C-42A9-9693-D49269C84517}" type="presOf" srcId="{2CB21023-8C33-4E4E-834E-98E54B024940}" destId="{9A40E0BC-F3E3-4096-B2E9-4D93E5B9F0C8}" srcOrd="0" destOrd="0" presId="urn:microsoft.com/office/officeart/2005/8/layout/hierarchy3"/>
    <dgm:cxn modelId="{8D509EFF-5FD9-4D44-ABFE-D979507DE609}" srcId="{845BA27F-8633-4984-A199-3D38AD40CACB}" destId="{2CB21023-8C33-4E4E-834E-98E54B024940}" srcOrd="1" destOrd="0" parTransId="{F0AEF924-E3BF-4F6E-9F37-2E8E883A333B}" sibTransId="{16CB4B77-2E47-48AC-964C-7192832E8667}"/>
    <dgm:cxn modelId="{B0A2E26B-A8AA-4423-A669-6E5995E3E9BE}" type="presOf" srcId="{845BA27F-8633-4984-A199-3D38AD40CACB}" destId="{8BEDB626-1CE1-474D-B0E1-8C80B147C9E8}" srcOrd="0" destOrd="0" presId="urn:microsoft.com/office/officeart/2005/8/layout/hierarchy3"/>
    <dgm:cxn modelId="{A38D2B5F-3471-4356-8610-2667360EC567}" type="presOf" srcId="{29B74832-B552-4093-9161-3816A1BBDC49}" destId="{985C3FF7-2A45-477F-A63F-13B3DD2A0A07}" srcOrd="0" destOrd="0" presId="urn:microsoft.com/office/officeart/2005/8/layout/hierarchy3"/>
    <dgm:cxn modelId="{FAE722D0-CFBA-4FB1-97F2-ADFB58692E66}" srcId="{2209225C-D171-427D-B46E-0718348B8074}" destId="{845BA27F-8633-4984-A199-3D38AD40CACB}" srcOrd="0" destOrd="0" parTransId="{FCEFF279-6BF0-4E70-94CF-1BF746B87099}" sibTransId="{5D030596-A61D-4524-9600-2D91367F3910}"/>
    <dgm:cxn modelId="{FB88E670-2594-4D52-B532-C331AA4A7ACF}" type="presParOf" srcId="{DEEC4CC2-FC16-47A0-869D-E6FF681CFA4E}" destId="{FDA52840-2257-4D9B-8126-5EF8376D3958}" srcOrd="0" destOrd="0" presId="urn:microsoft.com/office/officeart/2005/8/layout/hierarchy3"/>
    <dgm:cxn modelId="{1C862C7B-44E5-4149-B5F3-89BB462140E4}" type="presParOf" srcId="{FDA52840-2257-4D9B-8126-5EF8376D3958}" destId="{6BC8616C-A29F-4B96-981A-065C8A5AC029}" srcOrd="0" destOrd="0" presId="urn:microsoft.com/office/officeart/2005/8/layout/hierarchy3"/>
    <dgm:cxn modelId="{C4831CD9-F991-42F1-B7F1-6093F6CCE13A}" type="presParOf" srcId="{6BC8616C-A29F-4B96-981A-065C8A5AC029}" destId="{8BEDB626-1CE1-474D-B0E1-8C80B147C9E8}" srcOrd="0" destOrd="0" presId="urn:microsoft.com/office/officeart/2005/8/layout/hierarchy3"/>
    <dgm:cxn modelId="{14F57ABB-6193-42AF-BAC9-7217DA775F71}" type="presParOf" srcId="{6BC8616C-A29F-4B96-981A-065C8A5AC029}" destId="{98573E0F-19D9-4541-A07C-4F11A09A46D8}" srcOrd="1" destOrd="0" presId="urn:microsoft.com/office/officeart/2005/8/layout/hierarchy3"/>
    <dgm:cxn modelId="{E376074A-D038-4974-B3C8-A0A0E37CDB83}" type="presParOf" srcId="{FDA52840-2257-4D9B-8126-5EF8376D3958}" destId="{13A9F38F-33BA-4CFB-9177-5D086F107DCA}" srcOrd="1" destOrd="0" presId="urn:microsoft.com/office/officeart/2005/8/layout/hierarchy3"/>
    <dgm:cxn modelId="{D45BC745-3360-455B-A89E-DCD7B6243A01}" type="presParOf" srcId="{13A9F38F-33BA-4CFB-9177-5D086F107DCA}" destId="{84A591C4-E767-45DB-ADB2-5C6426A667C5}" srcOrd="0" destOrd="0" presId="urn:microsoft.com/office/officeart/2005/8/layout/hierarchy3"/>
    <dgm:cxn modelId="{BD61B6F6-9C6C-493F-A003-4A773BF90A67}" type="presParOf" srcId="{13A9F38F-33BA-4CFB-9177-5D086F107DCA}" destId="{9DACF8C2-329B-43D8-B0BD-7F978BDAD585}" srcOrd="1" destOrd="0" presId="urn:microsoft.com/office/officeart/2005/8/layout/hierarchy3"/>
    <dgm:cxn modelId="{0EAE484C-5B05-43B0-A7E1-CD23F89ADC80}" type="presParOf" srcId="{13A9F38F-33BA-4CFB-9177-5D086F107DCA}" destId="{8FDF9E2B-DB6A-494F-AECC-8C3DBE7F3176}" srcOrd="2" destOrd="0" presId="urn:microsoft.com/office/officeart/2005/8/layout/hierarchy3"/>
    <dgm:cxn modelId="{01B03F8E-851B-4739-B70E-199893A11C45}" type="presParOf" srcId="{13A9F38F-33BA-4CFB-9177-5D086F107DCA}" destId="{9A40E0BC-F3E3-4096-B2E9-4D93E5B9F0C8}" srcOrd="3" destOrd="0" presId="urn:microsoft.com/office/officeart/2005/8/layout/hierarchy3"/>
    <dgm:cxn modelId="{5D420788-2F95-42C0-8425-B46AC9113EC6}" type="presParOf" srcId="{13A9F38F-33BA-4CFB-9177-5D086F107DCA}" destId="{BC5E76CF-B13B-42C9-9055-67600C7B5D3F}" srcOrd="4" destOrd="0" presId="urn:microsoft.com/office/officeart/2005/8/layout/hierarchy3"/>
    <dgm:cxn modelId="{B87C65F6-CD58-4158-9751-F3341A527AF7}" type="presParOf" srcId="{13A9F38F-33BA-4CFB-9177-5D086F107DCA}" destId="{1B13E298-93F4-4AA7-A3C1-BE52CFC6EE0E}" srcOrd="5" destOrd="0" presId="urn:microsoft.com/office/officeart/2005/8/layout/hierarchy3"/>
    <dgm:cxn modelId="{A599373D-B65A-4D11-BE41-0E1CFB63CF33}" type="presParOf" srcId="{13A9F38F-33BA-4CFB-9177-5D086F107DCA}" destId="{3480A945-377D-43B9-A228-756A7E3D5243}" srcOrd="6" destOrd="0" presId="urn:microsoft.com/office/officeart/2005/8/layout/hierarchy3"/>
    <dgm:cxn modelId="{CF88ABB9-5015-4DA4-A0EC-5AD32774893A}" type="presParOf" srcId="{13A9F38F-33BA-4CFB-9177-5D086F107DCA}" destId="{985C3FF7-2A45-477F-A63F-13B3DD2A0A07}" srcOrd="7" destOrd="0" presId="urn:microsoft.com/office/officeart/2005/8/layout/hierarchy3"/>
  </dgm:cxnLst>
  <dgm:bg>
    <a:gradFill>
      <a:gsLst>
        <a:gs pos="0">
          <a:srgbClr val="FBEAC7"/>
        </a:gs>
        <a:gs pos="17999">
          <a:srgbClr val="FEE7F2"/>
        </a:gs>
        <a:gs pos="36000">
          <a:srgbClr val="FAC77D"/>
        </a:gs>
        <a:gs pos="61000">
          <a:srgbClr val="FBA97D"/>
        </a:gs>
        <a:gs pos="82001">
          <a:srgbClr val="FBD49C"/>
        </a:gs>
        <a:gs pos="100000">
          <a:srgbClr val="FEE7F2"/>
        </a:gs>
      </a:gsLst>
      <a:lin ang="5400000" scaled="0"/>
    </a:gradFill>
  </dgm:bg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C76D2FC-8B22-4E53-AA47-AC888BCB58B3}" type="doc">
      <dgm:prSet loTypeId="urn:microsoft.com/office/officeart/2005/8/layout/radial4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6BEC092-6B1E-4B1C-AE99-D7BBAF4A16F2}">
      <dgm:prSet phldrT="[Текст]"/>
      <dgm:sp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</dgm:spPr>
      <dgm:t>
        <a:bodyPr/>
        <a:lstStyle/>
        <a:p>
          <a:r>
            <a:rPr lang="ru-RU" b="1" dirty="0" smtClean="0">
              <a:solidFill>
                <a:srgbClr val="FF0000"/>
              </a:solidFill>
            </a:rPr>
            <a:t>Свойства  информации</a:t>
          </a:r>
          <a:endParaRPr lang="ru-RU" b="1" dirty="0">
            <a:solidFill>
              <a:srgbClr val="FF0000"/>
            </a:solidFill>
          </a:endParaRPr>
        </a:p>
      </dgm:t>
    </dgm:pt>
    <dgm:pt modelId="{5E320315-37C7-4033-B35C-7E4C6FA9D39F}" type="parTrans" cxnId="{D494E0D1-2BFE-45A6-BB72-BF9041A004D9}">
      <dgm:prSet/>
      <dgm:spPr/>
      <dgm:t>
        <a:bodyPr/>
        <a:lstStyle/>
        <a:p>
          <a:endParaRPr lang="ru-RU"/>
        </a:p>
      </dgm:t>
    </dgm:pt>
    <dgm:pt modelId="{B6EE39FD-8DD1-43D1-8245-D7AE3F3AFADC}" type="sibTrans" cxnId="{D494E0D1-2BFE-45A6-BB72-BF9041A004D9}">
      <dgm:prSet/>
      <dgm:spPr/>
      <dgm:t>
        <a:bodyPr/>
        <a:lstStyle/>
        <a:p>
          <a:endParaRPr lang="ru-RU"/>
        </a:p>
      </dgm:t>
    </dgm:pt>
    <dgm:pt modelId="{E878E360-EDEB-40D1-9644-E0FEC604BEE8}">
      <dgm:prSet phldrT="[Текст]"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Объективность </a:t>
          </a:r>
          <a:endParaRPr lang="ru-RU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C9B7F6B2-5910-497C-833B-F7A4B948023F}" type="parTrans" cxnId="{2338E478-0F07-48C2-8C87-A882D6BBDFE5}">
      <dgm:prSet/>
      <dgm:spPr/>
      <dgm:t>
        <a:bodyPr/>
        <a:lstStyle/>
        <a:p>
          <a:endParaRPr lang="ru-RU"/>
        </a:p>
      </dgm:t>
    </dgm:pt>
    <dgm:pt modelId="{047CEE31-B8C6-48AA-AEC3-7FDF922A25B6}" type="sibTrans" cxnId="{2338E478-0F07-48C2-8C87-A882D6BBDFE5}">
      <dgm:prSet/>
      <dgm:spPr/>
      <dgm:t>
        <a:bodyPr/>
        <a:lstStyle/>
        <a:p>
          <a:endParaRPr lang="ru-RU"/>
        </a:p>
      </dgm:t>
    </dgm:pt>
    <dgm:pt modelId="{1ECD2378-41DE-4706-8A42-FDEB186503EB}">
      <dgm:prSet phldrT="[Текст]"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Достоверность </a:t>
          </a:r>
          <a:endParaRPr lang="ru-RU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719B6EE8-8AFD-4626-ACA9-F5433F78BCE7}" type="parTrans" cxnId="{DDFB1369-7995-47E4-BBA1-BBFEC4883854}">
      <dgm:prSet/>
      <dgm:spPr/>
      <dgm:t>
        <a:bodyPr/>
        <a:lstStyle/>
        <a:p>
          <a:endParaRPr lang="ru-RU"/>
        </a:p>
      </dgm:t>
    </dgm:pt>
    <dgm:pt modelId="{DF0B87BB-8F19-43D9-B3A6-3BF4A719F037}" type="sibTrans" cxnId="{DDFB1369-7995-47E4-BBA1-BBFEC4883854}">
      <dgm:prSet/>
      <dgm:spPr/>
      <dgm:t>
        <a:bodyPr/>
        <a:lstStyle/>
        <a:p>
          <a:endParaRPr lang="ru-RU"/>
        </a:p>
      </dgm:t>
    </dgm:pt>
    <dgm:pt modelId="{DB6E532D-A536-41BD-8A54-D268889F721B}">
      <dgm:prSet phldrT="[Текст]"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Полнота </a:t>
          </a:r>
          <a:endParaRPr lang="ru-RU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E247840C-4DA5-4C4E-A87F-2B9D1E90D308}" type="parTrans" cxnId="{98C3B82B-EB14-4A63-909A-F34B064458C8}">
      <dgm:prSet/>
      <dgm:spPr/>
      <dgm:t>
        <a:bodyPr/>
        <a:lstStyle/>
        <a:p>
          <a:endParaRPr lang="ru-RU"/>
        </a:p>
      </dgm:t>
    </dgm:pt>
    <dgm:pt modelId="{C9B632FF-54F6-4962-B6B3-87DD337CDE40}" type="sibTrans" cxnId="{98C3B82B-EB14-4A63-909A-F34B064458C8}">
      <dgm:prSet/>
      <dgm:spPr/>
      <dgm:t>
        <a:bodyPr/>
        <a:lstStyle/>
        <a:p>
          <a:endParaRPr lang="ru-RU"/>
        </a:p>
      </dgm:t>
    </dgm:pt>
    <dgm:pt modelId="{D0B4E0C6-0953-444C-BECD-78FF212EDFD8}">
      <dgm:prSet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Актуальность  (своевременность)</a:t>
          </a:r>
          <a:endParaRPr lang="ru-RU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3589254E-F3CD-40C2-80FF-215B79ABBB95}" type="parTrans" cxnId="{F12EC0C9-260C-4102-9830-6787F6C5F58C}">
      <dgm:prSet/>
      <dgm:spPr/>
      <dgm:t>
        <a:bodyPr/>
        <a:lstStyle/>
        <a:p>
          <a:endParaRPr lang="ru-RU"/>
        </a:p>
      </dgm:t>
    </dgm:pt>
    <dgm:pt modelId="{6B3DE991-89F6-48AD-89CC-8CA84D6F0DCD}" type="sibTrans" cxnId="{F12EC0C9-260C-4102-9830-6787F6C5F58C}">
      <dgm:prSet/>
      <dgm:spPr/>
      <dgm:t>
        <a:bodyPr/>
        <a:lstStyle/>
        <a:p>
          <a:endParaRPr lang="ru-RU"/>
        </a:p>
      </dgm:t>
    </dgm:pt>
    <dgm:pt modelId="{E51E01BB-0AEF-4242-A0DB-97E1A09C085F}">
      <dgm:prSet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Полезность</a:t>
          </a:r>
        </a:p>
        <a:p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(ценность)</a:t>
          </a:r>
          <a:endParaRPr lang="ru-RU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5902685C-E677-41DB-A2DE-BE461EEAB135}" type="parTrans" cxnId="{FD4BB9B8-7DDF-4D21-8719-26A29057BFEC}">
      <dgm:prSet/>
      <dgm:spPr/>
      <dgm:t>
        <a:bodyPr/>
        <a:lstStyle/>
        <a:p>
          <a:endParaRPr lang="ru-RU"/>
        </a:p>
      </dgm:t>
    </dgm:pt>
    <dgm:pt modelId="{D1E264C3-836A-4CDC-8C0C-ACAB34015A7C}" type="sibTrans" cxnId="{FD4BB9B8-7DDF-4D21-8719-26A29057BFEC}">
      <dgm:prSet/>
      <dgm:spPr/>
      <dgm:t>
        <a:bodyPr/>
        <a:lstStyle/>
        <a:p>
          <a:endParaRPr lang="ru-RU"/>
        </a:p>
      </dgm:t>
    </dgm:pt>
    <dgm:pt modelId="{138535B7-A0C4-4400-B7BA-1E286EB2226B}">
      <dgm:prSet custT="1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r>
            <a:rPr lang="ru-RU" sz="2000" b="1" dirty="0" smtClean="0">
              <a:solidFill>
                <a:schemeClr val="tx2">
                  <a:lumMod val="75000"/>
                </a:schemeClr>
              </a:solidFill>
            </a:rPr>
            <a:t>Понятность </a:t>
          </a:r>
          <a:endParaRPr lang="ru-RU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685BA460-9B14-41D4-8CF7-5143E9CECA80}" type="parTrans" cxnId="{55DDBE0D-A7F5-4A2F-804A-4E4E1E0BA75B}">
      <dgm:prSet/>
      <dgm:spPr/>
      <dgm:t>
        <a:bodyPr/>
        <a:lstStyle/>
        <a:p>
          <a:endParaRPr lang="ru-RU"/>
        </a:p>
      </dgm:t>
    </dgm:pt>
    <dgm:pt modelId="{E14079EC-47A6-4FBB-95F6-859167FC626E}" type="sibTrans" cxnId="{55DDBE0D-A7F5-4A2F-804A-4E4E1E0BA75B}">
      <dgm:prSet/>
      <dgm:spPr/>
      <dgm:t>
        <a:bodyPr/>
        <a:lstStyle/>
        <a:p>
          <a:endParaRPr lang="ru-RU"/>
        </a:p>
      </dgm:t>
    </dgm:pt>
    <dgm:pt modelId="{2F211EAA-E891-42C7-91C8-03D49C4AA2D7}" type="pres">
      <dgm:prSet presAssocID="{2C76D2FC-8B22-4E53-AA47-AC888BCB58B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4C528DB-41CD-44D5-A6B7-62FFCAF70F3A}" type="pres">
      <dgm:prSet presAssocID="{A6BEC092-6B1E-4B1C-AE99-D7BBAF4A16F2}" presName="centerShape" presStyleLbl="node0" presStyleIdx="0" presStyleCnt="1"/>
      <dgm:spPr/>
    </dgm:pt>
    <dgm:pt modelId="{2D22F00D-0671-4A6B-83B4-A116DB878D0C}" type="pres">
      <dgm:prSet presAssocID="{C9B7F6B2-5910-497C-833B-F7A4B948023F}" presName="parTrans" presStyleLbl="bgSibTrans2D1" presStyleIdx="0" presStyleCnt="6"/>
      <dgm:spPr/>
    </dgm:pt>
    <dgm:pt modelId="{6A72335D-5F73-4B90-8FD1-FC146022D3AB}" type="pres">
      <dgm:prSet presAssocID="{E878E360-EDEB-40D1-9644-E0FEC604BEE8}" presName="node" presStyleLbl="node1" presStyleIdx="0" presStyleCnt="6" custScaleX="126209" custRadScaleRad="95376" custRadScaleInc="15628">
        <dgm:presLayoutVars>
          <dgm:bulletEnabled val="1"/>
        </dgm:presLayoutVars>
      </dgm:prSet>
      <dgm:spPr/>
    </dgm:pt>
    <dgm:pt modelId="{AB5A0E7B-082B-428F-B5AB-A8D7B1D5637F}" type="pres">
      <dgm:prSet presAssocID="{719B6EE8-8AFD-4626-ACA9-F5433F78BCE7}" presName="parTrans" presStyleLbl="bgSibTrans2D1" presStyleIdx="1" presStyleCnt="6"/>
      <dgm:spPr/>
    </dgm:pt>
    <dgm:pt modelId="{443E9A52-D87E-4953-AC83-E0A3D6C3B23D}" type="pres">
      <dgm:prSet presAssocID="{1ECD2378-41DE-4706-8A42-FDEB186503EB}" presName="node" presStyleLbl="node1" presStyleIdx="1" presStyleCnt="6" custScaleX="126209" custRadScaleRad="108623" custRadScaleInc="-6408">
        <dgm:presLayoutVars>
          <dgm:bulletEnabled val="1"/>
        </dgm:presLayoutVars>
      </dgm:prSet>
      <dgm:spPr/>
    </dgm:pt>
    <dgm:pt modelId="{7ABC35B8-965D-4737-9B66-526C1A50A7A6}" type="pres">
      <dgm:prSet presAssocID="{E247840C-4DA5-4C4E-A87F-2B9D1E90D308}" presName="parTrans" presStyleLbl="bgSibTrans2D1" presStyleIdx="2" presStyleCnt="6"/>
      <dgm:spPr/>
    </dgm:pt>
    <dgm:pt modelId="{6958C156-79AA-44C3-A696-00B35B30F7C6}" type="pres">
      <dgm:prSet presAssocID="{DB6E532D-A536-41BD-8A54-D268889F721B}" presName="node" presStyleLbl="node1" presStyleIdx="2" presStyleCnt="6" custScaleX="126209" custRadScaleRad="109667" custRadScaleInc="-7437">
        <dgm:presLayoutVars>
          <dgm:bulletEnabled val="1"/>
        </dgm:presLayoutVars>
      </dgm:prSet>
      <dgm:spPr/>
    </dgm:pt>
    <dgm:pt modelId="{430971DB-9BA0-43D7-8212-39D7C8D56281}" type="pres">
      <dgm:prSet presAssocID="{3589254E-F3CD-40C2-80FF-215B79ABBB95}" presName="parTrans" presStyleLbl="bgSibTrans2D1" presStyleIdx="3" presStyleCnt="6"/>
      <dgm:spPr/>
    </dgm:pt>
    <dgm:pt modelId="{97B416D9-A144-41AC-ABEE-AFD07D660C7E}" type="pres">
      <dgm:prSet presAssocID="{D0B4E0C6-0953-444C-BECD-78FF212EDFD8}" presName="node" presStyleLbl="node1" presStyleIdx="3" presStyleCnt="6" custScaleX="143883" custRadScaleRad="107141" custRadScaleInc="-6096">
        <dgm:presLayoutVars>
          <dgm:bulletEnabled val="1"/>
        </dgm:presLayoutVars>
      </dgm:prSet>
      <dgm:spPr/>
    </dgm:pt>
    <dgm:pt modelId="{8826D601-E357-47F9-AFB8-FA819AF5AE31}" type="pres">
      <dgm:prSet presAssocID="{5902685C-E677-41DB-A2DE-BE461EEAB135}" presName="parTrans" presStyleLbl="bgSibTrans2D1" presStyleIdx="4" presStyleCnt="6"/>
      <dgm:spPr/>
    </dgm:pt>
    <dgm:pt modelId="{C66E4177-4BB6-48B3-B201-C543CDC2B111}" type="pres">
      <dgm:prSet presAssocID="{E51E01BB-0AEF-4242-A0DB-97E1A09C085F}" presName="node" presStyleLbl="node1" presStyleIdx="4" presStyleCnt="6" custScaleX="126209" custRadScaleRad="108303" custRadScaleInc="1724">
        <dgm:presLayoutVars>
          <dgm:bulletEnabled val="1"/>
        </dgm:presLayoutVars>
      </dgm:prSet>
      <dgm:spPr/>
    </dgm:pt>
    <dgm:pt modelId="{06A9C669-2FCE-4FCE-B7D6-DD05B4A9C912}" type="pres">
      <dgm:prSet presAssocID="{685BA460-9B14-41D4-8CF7-5143E9CECA80}" presName="parTrans" presStyleLbl="bgSibTrans2D1" presStyleIdx="5" presStyleCnt="6"/>
      <dgm:spPr/>
    </dgm:pt>
    <dgm:pt modelId="{15DA3B64-A321-477F-8DEA-1444B71293C3}" type="pres">
      <dgm:prSet presAssocID="{138535B7-A0C4-4400-B7BA-1E286EB2226B}" presName="node" presStyleLbl="node1" presStyleIdx="5" presStyleCnt="6" custScaleX="126209" custRadScaleRad="95255" custRadScaleInc="-15646">
        <dgm:presLayoutVars>
          <dgm:bulletEnabled val="1"/>
        </dgm:presLayoutVars>
      </dgm:prSet>
      <dgm:spPr/>
    </dgm:pt>
  </dgm:ptLst>
  <dgm:cxnLst>
    <dgm:cxn modelId="{8F9125E5-F786-4B21-ADCB-2B3C2FC183F5}" type="presOf" srcId="{138535B7-A0C4-4400-B7BA-1E286EB2226B}" destId="{15DA3B64-A321-477F-8DEA-1444B71293C3}" srcOrd="0" destOrd="0" presId="urn:microsoft.com/office/officeart/2005/8/layout/radial4"/>
    <dgm:cxn modelId="{FB354CB3-EC7A-4CE9-AD0D-A988B6A6A5BC}" type="presOf" srcId="{1ECD2378-41DE-4706-8A42-FDEB186503EB}" destId="{443E9A52-D87E-4953-AC83-E0A3D6C3B23D}" srcOrd="0" destOrd="0" presId="urn:microsoft.com/office/officeart/2005/8/layout/radial4"/>
    <dgm:cxn modelId="{ED1995DA-E03C-4C60-ACB1-C0AD767D59B0}" type="presOf" srcId="{E878E360-EDEB-40D1-9644-E0FEC604BEE8}" destId="{6A72335D-5F73-4B90-8FD1-FC146022D3AB}" srcOrd="0" destOrd="0" presId="urn:microsoft.com/office/officeart/2005/8/layout/radial4"/>
    <dgm:cxn modelId="{071B2E8B-D54A-4493-B421-47CA9AD70485}" type="presOf" srcId="{719B6EE8-8AFD-4626-ACA9-F5433F78BCE7}" destId="{AB5A0E7B-082B-428F-B5AB-A8D7B1D5637F}" srcOrd="0" destOrd="0" presId="urn:microsoft.com/office/officeart/2005/8/layout/radial4"/>
    <dgm:cxn modelId="{FD4BB9B8-7DDF-4D21-8719-26A29057BFEC}" srcId="{A6BEC092-6B1E-4B1C-AE99-D7BBAF4A16F2}" destId="{E51E01BB-0AEF-4242-A0DB-97E1A09C085F}" srcOrd="4" destOrd="0" parTransId="{5902685C-E677-41DB-A2DE-BE461EEAB135}" sibTransId="{D1E264C3-836A-4CDC-8C0C-ACAB34015A7C}"/>
    <dgm:cxn modelId="{9EB4FDC8-CA86-45E6-95D9-F4DAD1D723D0}" type="presOf" srcId="{E247840C-4DA5-4C4E-A87F-2B9D1E90D308}" destId="{7ABC35B8-965D-4737-9B66-526C1A50A7A6}" srcOrd="0" destOrd="0" presId="urn:microsoft.com/office/officeart/2005/8/layout/radial4"/>
    <dgm:cxn modelId="{7AE59617-E84F-4AF7-AFD1-49A0EF3BAFC5}" type="presOf" srcId="{DB6E532D-A536-41BD-8A54-D268889F721B}" destId="{6958C156-79AA-44C3-A696-00B35B30F7C6}" srcOrd="0" destOrd="0" presId="urn:microsoft.com/office/officeart/2005/8/layout/radial4"/>
    <dgm:cxn modelId="{A8463A77-982B-4651-AFCA-948928CB88AB}" type="presOf" srcId="{D0B4E0C6-0953-444C-BECD-78FF212EDFD8}" destId="{97B416D9-A144-41AC-ABEE-AFD07D660C7E}" srcOrd="0" destOrd="0" presId="urn:microsoft.com/office/officeart/2005/8/layout/radial4"/>
    <dgm:cxn modelId="{9E6B0F2C-9AB8-4333-8ADD-86F82A881B91}" type="presOf" srcId="{5902685C-E677-41DB-A2DE-BE461EEAB135}" destId="{8826D601-E357-47F9-AFB8-FA819AF5AE31}" srcOrd="0" destOrd="0" presId="urn:microsoft.com/office/officeart/2005/8/layout/radial4"/>
    <dgm:cxn modelId="{E0CD8E10-04DB-4DED-A2BA-DF1762288A04}" type="presOf" srcId="{685BA460-9B14-41D4-8CF7-5143E9CECA80}" destId="{06A9C669-2FCE-4FCE-B7D6-DD05B4A9C912}" srcOrd="0" destOrd="0" presId="urn:microsoft.com/office/officeart/2005/8/layout/radial4"/>
    <dgm:cxn modelId="{0D28BA12-9D71-4F93-9B47-7A4B1B4E22F2}" type="presOf" srcId="{E51E01BB-0AEF-4242-A0DB-97E1A09C085F}" destId="{C66E4177-4BB6-48B3-B201-C543CDC2B111}" srcOrd="0" destOrd="0" presId="urn:microsoft.com/office/officeart/2005/8/layout/radial4"/>
    <dgm:cxn modelId="{D494E0D1-2BFE-45A6-BB72-BF9041A004D9}" srcId="{2C76D2FC-8B22-4E53-AA47-AC888BCB58B3}" destId="{A6BEC092-6B1E-4B1C-AE99-D7BBAF4A16F2}" srcOrd="0" destOrd="0" parTransId="{5E320315-37C7-4033-B35C-7E4C6FA9D39F}" sibTransId="{B6EE39FD-8DD1-43D1-8245-D7AE3F3AFADC}"/>
    <dgm:cxn modelId="{8BEDD185-2B64-41CE-ACCF-9760D548E924}" type="presOf" srcId="{A6BEC092-6B1E-4B1C-AE99-D7BBAF4A16F2}" destId="{B4C528DB-41CD-44D5-A6B7-62FFCAF70F3A}" srcOrd="0" destOrd="0" presId="urn:microsoft.com/office/officeart/2005/8/layout/radial4"/>
    <dgm:cxn modelId="{E5360091-4514-43FA-93ED-ABF7D7D6AE5E}" type="presOf" srcId="{3589254E-F3CD-40C2-80FF-215B79ABBB95}" destId="{430971DB-9BA0-43D7-8212-39D7C8D56281}" srcOrd="0" destOrd="0" presId="urn:microsoft.com/office/officeart/2005/8/layout/radial4"/>
    <dgm:cxn modelId="{DDFB1369-7995-47E4-BBA1-BBFEC4883854}" srcId="{A6BEC092-6B1E-4B1C-AE99-D7BBAF4A16F2}" destId="{1ECD2378-41DE-4706-8A42-FDEB186503EB}" srcOrd="1" destOrd="0" parTransId="{719B6EE8-8AFD-4626-ACA9-F5433F78BCE7}" sibTransId="{DF0B87BB-8F19-43D9-B3A6-3BF4A719F037}"/>
    <dgm:cxn modelId="{1B370265-1E02-49A1-A24D-A81B1C0C5AAE}" type="presOf" srcId="{C9B7F6B2-5910-497C-833B-F7A4B948023F}" destId="{2D22F00D-0671-4A6B-83B4-A116DB878D0C}" srcOrd="0" destOrd="0" presId="urn:microsoft.com/office/officeart/2005/8/layout/radial4"/>
    <dgm:cxn modelId="{2338E478-0F07-48C2-8C87-A882D6BBDFE5}" srcId="{A6BEC092-6B1E-4B1C-AE99-D7BBAF4A16F2}" destId="{E878E360-EDEB-40D1-9644-E0FEC604BEE8}" srcOrd="0" destOrd="0" parTransId="{C9B7F6B2-5910-497C-833B-F7A4B948023F}" sibTransId="{047CEE31-B8C6-48AA-AEC3-7FDF922A25B6}"/>
    <dgm:cxn modelId="{98C3B82B-EB14-4A63-909A-F34B064458C8}" srcId="{A6BEC092-6B1E-4B1C-AE99-D7BBAF4A16F2}" destId="{DB6E532D-A536-41BD-8A54-D268889F721B}" srcOrd="2" destOrd="0" parTransId="{E247840C-4DA5-4C4E-A87F-2B9D1E90D308}" sibTransId="{C9B632FF-54F6-4962-B6B3-87DD337CDE40}"/>
    <dgm:cxn modelId="{55DDBE0D-A7F5-4A2F-804A-4E4E1E0BA75B}" srcId="{A6BEC092-6B1E-4B1C-AE99-D7BBAF4A16F2}" destId="{138535B7-A0C4-4400-B7BA-1E286EB2226B}" srcOrd="5" destOrd="0" parTransId="{685BA460-9B14-41D4-8CF7-5143E9CECA80}" sibTransId="{E14079EC-47A6-4FBB-95F6-859167FC626E}"/>
    <dgm:cxn modelId="{F12EC0C9-260C-4102-9830-6787F6C5F58C}" srcId="{A6BEC092-6B1E-4B1C-AE99-D7BBAF4A16F2}" destId="{D0B4E0C6-0953-444C-BECD-78FF212EDFD8}" srcOrd="3" destOrd="0" parTransId="{3589254E-F3CD-40C2-80FF-215B79ABBB95}" sibTransId="{6B3DE991-89F6-48AD-89CC-8CA84D6F0DCD}"/>
    <dgm:cxn modelId="{8C9AB60E-1FDA-4A1C-A655-BAD036D1AD20}" type="presOf" srcId="{2C76D2FC-8B22-4E53-AA47-AC888BCB58B3}" destId="{2F211EAA-E891-42C7-91C8-03D49C4AA2D7}" srcOrd="0" destOrd="0" presId="urn:microsoft.com/office/officeart/2005/8/layout/radial4"/>
    <dgm:cxn modelId="{034B8392-5924-46DF-8B6D-360AFE63F5C3}" type="presParOf" srcId="{2F211EAA-E891-42C7-91C8-03D49C4AA2D7}" destId="{B4C528DB-41CD-44D5-A6B7-62FFCAF70F3A}" srcOrd="0" destOrd="0" presId="urn:microsoft.com/office/officeart/2005/8/layout/radial4"/>
    <dgm:cxn modelId="{7A9B5A43-4C2E-497D-993E-70B1EA1A5B2A}" type="presParOf" srcId="{2F211EAA-E891-42C7-91C8-03D49C4AA2D7}" destId="{2D22F00D-0671-4A6B-83B4-A116DB878D0C}" srcOrd="1" destOrd="0" presId="urn:microsoft.com/office/officeart/2005/8/layout/radial4"/>
    <dgm:cxn modelId="{3C444780-F86C-4565-98AD-AE73B906FDD6}" type="presParOf" srcId="{2F211EAA-E891-42C7-91C8-03D49C4AA2D7}" destId="{6A72335D-5F73-4B90-8FD1-FC146022D3AB}" srcOrd="2" destOrd="0" presId="urn:microsoft.com/office/officeart/2005/8/layout/radial4"/>
    <dgm:cxn modelId="{E69801C1-3C48-4C11-A629-1CD8D96AE71D}" type="presParOf" srcId="{2F211EAA-E891-42C7-91C8-03D49C4AA2D7}" destId="{AB5A0E7B-082B-428F-B5AB-A8D7B1D5637F}" srcOrd="3" destOrd="0" presId="urn:microsoft.com/office/officeart/2005/8/layout/radial4"/>
    <dgm:cxn modelId="{4FB43F12-8F4A-45E1-8668-A71834A3D001}" type="presParOf" srcId="{2F211EAA-E891-42C7-91C8-03D49C4AA2D7}" destId="{443E9A52-D87E-4953-AC83-E0A3D6C3B23D}" srcOrd="4" destOrd="0" presId="urn:microsoft.com/office/officeart/2005/8/layout/radial4"/>
    <dgm:cxn modelId="{273DD6D3-6977-4707-B850-327674D9EDCC}" type="presParOf" srcId="{2F211EAA-E891-42C7-91C8-03D49C4AA2D7}" destId="{7ABC35B8-965D-4737-9B66-526C1A50A7A6}" srcOrd="5" destOrd="0" presId="urn:microsoft.com/office/officeart/2005/8/layout/radial4"/>
    <dgm:cxn modelId="{91FD9501-3920-40C4-AAC8-9897E9C7B925}" type="presParOf" srcId="{2F211EAA-E891-42C7-91C8-03D49C4AA2D7}" destId="{6958C156-79AA-44C3-A696-00B35B30F7C6}" srcOrd="6" destOrd="0" presId="urn:microsoft.com/office/officeart/2005/8/layout/radial4"/>
    <dgm:cxn modelId="{E1957C45-2B6E-4C7C-A708-CB227753A766}" type="presParOf" srcId="{2F211EAA-E891-42C7-91C8-03D49C4AA2D7}" destId="{430971DB-9BA0-43D7-8212-39D7C8D56281}" srcOrd="7" destOrd="0" presId="urn:microsoft.com/office/officeart/2005/8/layout/radial4"/>
    <dgm:cxn modelId="{4F75F679-4AC2-4B43-9560-C6D555361FAA}" type="presParOf" srcId="{2F211EAA-E891-42C7-91C8-03D49C4AA2D7}" destId="{97B416D9-A144-41AC-ABEE-AFD07D660C7E}" srcOrd="8" destOrd="0" presId="urn:microsoft.com/office/officeart/2005/8/layout/radial4"/>
    <dgm:cxn modelId="{9B0FDC12-D683-417D-AACB-EBEF34E14011}" type="presParOf" srcId="{2F211EAA-E891-42C7-91C8-03D49C4AA2D7}" destId="{8826D601-E357-47F9-AFB8-FA819AF5AE31}" srcOrd="9" destOrd="0" presId="urn:microsoft.com/office/officeart/2005/8/layout/radial4"/>
    <dgm:cxn modelId="{FBD5A332-51B0-4C17-A950-1C908E4D3F3B}" type="presParOf" srcId="{2F211EAA-E891-42C7-91C8-03D49C4AA2D7}" destId="{C66E4177-4BB6-48B3-B201-C543CDC2B111}" srcOrd="10" destOrd="0" presId="urn:microsoft.com/office/officeart/2005/8/layout/radial4"/>
    <dgm:cxn modelId="{34FB5AA0-053A-4424-924A-EF892B66E980}" type="presParOf" srcId="{2F211EAA-E891-42C7-91C8-03D49C4AA2D7}" destId="{06A9C669-2FCE-4FCE-B7D6-DD05B4A9C912}" srcOrd="11" destOrd="0" presId="urn:microsoft.com/office/officeart/2005/8/layout/radial4"/>
    <dgm:cxn modelId="{0F739F36-4319-42EC-BEC9-A8CDE2826A41}" type="presParOf" srcId="{2F211EAA-E891-42C7-91C8-03D49C4AA2D7}" destId="{15DA3B64-A321-477F-8DEA-1444B71293C3}" srcOrd="12" destOrd="0" presId="urn:microsoft.com/office/officeart/2005/8/layout/radial4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6C36ED8-9623-461E-BC76-1D95F001A2E3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F71B4D-E45A-4D04-BBBA-476A9AAF50BA}">
      <dgm:prSet phldrT="[Текст]" custT="1"/>
      <dgm:sp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</dgm:spPr>
      <dgm:t>
        <a:bodyPr/>
        <a:lstStyle/>
        <a:p>
          <a:r>
            <a:rPr lang="ru-RU" sz="2000" b="1" dirty="0" smtClean="0">
              <a:solidFill>
                <a:srgbClr val="0070C0"/>
              </a:solidFill>
            </a:rPr>
            <a:t>Информационные </a:t>
          </a:r>
        </a:p>
        <a:p>
          <a:r>
            <a:rPr lang="ru-RU" sz="2000" b="1" dirty="0" smtClean="0">
              <a:solidFill>
                <a:srgbClr val="0070C0"/>
              </a:solidFill>
            </a:rPr>
            <a:t>процессы</a:t>
          </a:r>
          <a:endParaRPr lang="ru-RU" sz="2000" b="1" dirty="0">
            <a:solidFill>
              <a:srgbClr val="0070C0"/>
            </a:solidFill>
          </a:endParaRPr>
        </a:p>
      </dgm:t>
    </dgm:pt>
    <dgm:pt modelId="{E0954A80-AE76-4BED-A221-6AFFE69E7508}" type="parTrans" cxnId="{FB8867FF-137C-4CAD-B83D-65CB57FF2822}">
      <dgm:prSet/>
      <dgm:spPr/>
      <dgm:t>
        <a:bodyPr/>
        <a:lstStyle/>
        <a:p>
          <a:endParaRPr lang="ru-RU"/>
        </a:p>
      </dgm:t>
    </dgm:pt>
    <dgm:pt modelId="{A12159D2-387E-4AE6-9D55-FEE3C38E4F63}" type="sibTrans" cxnId="{FB8867FF-137C-4CAD-B83D-65CB57FF2822}">
      <dgm:prSet/>
      <dgm:spPr/>
      <dgm:t>
        <a:bodyPr/>
        <a:lstStyle/>
        <a:p>
          <a:endParaRPr lang="ru-RU"/>
        </a:p>
      </dgm:t>
    </dgm:pt>
    <dgm:pt modelId="{2EDC24A6-9FDB-40A5-AD4D-0FDB374BC630}">
      <dgm:prSet phldrT="[Текст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поиск</a:t>
          </a:r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9E992EF7-E453-4F0C-AA16-631502626000}" type="parTrans" cxnId="{6E6CA687-0FC9-40EC-B561-DD9B0B4FB297}">
      <dgm:prSet/>
      <dgm:sp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</dgm:spPr>
      <dgm:t>
        <a:bodyPr/>
        <a:lstStyle/>
        <a:p>
          <a:endParaRPr lang="ru-RU"/>
        </a:p>
      </dgm:t>
    </dgm:pt>
    <dgm:pt modelId="{A554E01C-93C9-43EF-BEAD-85348FFFDE57}" type="sibTrans" cxnId="{6E6CA687-0FC9-40EC-B561-DD9B0B4FB297}">
      <dgm:prSet/>
      <dgm:spPr/>
      <dgm:t>
        <a:bodyPr/>
        <a:lstStyle/>
        <a:p>
          <a:endParaRPr lang="ru-RU"/>
        </a:p>
      </dgm:t>
    </dgm:pt>
    <dgm:pt modelId="{7F6AB568-539C-4CC4-9484-AEEC59E5DE93}">
      <dgm:prSet phldrT="[Текст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отбор</a:t>
          </a:r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2A8C2D95-7315-4CE1-A4A2-CD86EA2172B5}" type="parTrans" cxnId="{3570BCC4-5AE8-4940-9F35-164BF81DCECF}">
      <dgm:prSet/>
      <dgm:sp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</dgm:spPr>
      <dgm:t>
        <a:bodyPr/>
        <a:lstStyle/>
        <a:p>
          <a:endParaRPr lang="ru-RU"/>
        </a:p>
      </dgm:t>
    </dgm:pt>
    <dgm:pt modelId="{13F0302B-A708-43DE-9DE1-B2566DBC7576}" type="sibTrans" cxnId="{3570BCC4-5AE8-4940-9F35-164BF81DCECF}">
      <dgm:prSet/>
      <dgm:spPr/>
      <dgm:t>
        <a:bodyPr/>
        <a:lstStyle/>
        <a:p>
          <a:endParaRPr lang="ru-RU"/>
        </a:p>
      </dgm:t>
    </dgm:pt>
    <dgm:pt modelId="{BF461917-ED13-4557-B61E-792766E7A7B3}">
      <dgm:prSet phldrT="[Текст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хранение</a:t>
          </a:r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C922573D-5201-4779-95B1-7EC1EFE2CB8F}" type="parTrans" cxnId="{47F7BDD8-E701-41BC-A6F6-20CA446B8C0D}">
      <dgm:prSet/>
      <dgm:sp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</dgm:spPr>
      <dgm:t>
        <a:bodyPr/>
        <a:lstStyle/>
        <a:p>
          <a:endParaRPr lang="ru-RU"/>
        </a:p>
      </dgm:t>
    </dgm:pt>
    <dgm:pt modelId="{C22229DF-1D93-427A-9B69-E903A3BAE2E2}" type="sibTrans" cxnId="{47F7BDD8-E701-41BC-A6F6-20CA446B8C0D}">
      <dgm:prSet/>
      <dgm:spPr/>
      <dgm:t>
        <a:bodyPr/>
        <a:lstStyle/>
        <a:p>
          <a:endParaRPr lang="ru-RU"/>
        </a:p>
      </dgm:t>
    </dgm:pt>
    <dgm:pt modelId="{E76B2DB2-4C95-4BCB-8E9A-AEDC0A7BB54C}">
      <dgm:prSet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передача</a:t>
          </a:r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8685AAEF-2EA5-4FC9-86C4-41A9616171E9}" type="parTrans" cxnId="{F2BAFA2F-8CC2-4001-8C39-46DE5E9E0124}">
      <dgm:prSet/>
      <dgm:sp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</dgm:spPr>
      <dgm:t>
        <a:bodyPr/>
        <a:lstStyle/>
        <a:p>
          <a:endParaRPr lang="ru-RU"/>
        </a:p>
      </dgm:t>
    </dgm:pt>
    <dgm:pt modelId="{93918704-52BF-4130-B3EF-4C8B3F2256BF}" type="sibTrans" cxnId="{F2BAFA2F-8CC2-4001-8C39-46DE5E9E0124}">
      <dgm:prSet/>
      <dgm:spPr/>
      <dgm:t>
        <a:bodyPr/>
        <a:lstStyle/>
        <a:p>
          <a:endParaRPr lang="ru-RU"/>
        </a:p>
      </dgm:t>
    </dgm:pt>
    <dgm:pt modelId="{EFCEE81B-ED3B-40E8-AA4E-271C0FA57BE2}">
      <dgm:prSet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кодирование</a:t>
          </a:r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F73150BD-40B8-483B-9372-84F7E033B423}" type="parTrans" cxnId="{FF6224BD-33A8-4F32-89A5-83D7C4390188}">
      <dgm:prSet/>
      <dgm:sp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</dgm:spPr>
      <dgm:t>
        <a:bodyPr/>
        <a:lstStyle/>
        <a:p>
          <a:endParaRPr lang="ru-RU"/>
        </a:p>
      </dgm:t>
    </dgm:pt>
    <dgm:pt modelId="{9ECD78A4-B602-46D6-8AD1-D3CBF7E801A2}" type="sibTrans" cxnId="{FF6224BD-33A8-4F32-89A5-83D7C4390188}">
      <dgm:prSet/>
      <dgm:spPr/>
      <dgm:t>
        <a:bodyPr/>
        <a:lstStyle/>
        <a:p>
          <a:endParaRPr lang="ru-RU"/>
        </a:p>
      </dgm:t>
    </dgm:pt>
    <dgm:pt modelId="{3D7F7431-6F8E-41C4-AF4F-0C0E655DCD4D}">
      <dgm:prSet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обработка</a:t>
          </a:r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08F31E3D-013E-4945-BD9C-E9BFEABE7A87}" type="parTrans" cxnId="{CC9615D4-5735-4B7F-A69F-B16EE2898826}">
      <dgm:prSet/>
      <dgm:sp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</dgm:spPr>
      <dgm:t>
        <a:bodyPr/>
        <a:lstStyle/>
        <a:p>
          <a:endParaRPr lang="ru-RU"/>
        </a:p>
      </dgm:t>
    </dgm:pt>
    <dgm:pt modelId="{06ACE6ED-AC9C-480C-ABD1-70FF12CBDF5A}" type="sibTrans" cxnId="{CC9615D4-5735-4B7F-A69F-B16EE2898826}">
      <dgm:prSet/>
      <dgm:spPr/>
      <dgm:t>
        <a:bodyPr/>
        <a:lstStyle/>
        <a:p>
          <a:endParaRPr lang="ru-RU"/>
        </a:p>
      </dgm:t>
    </dgm:pt>
    <dgm:pt modelId="{5A03C4F6-CCF8-4D7E-9429-889253883239}">
      <dgm:prSet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</dgm:spPr>
      <dgm:t>
        <a:bodyPr/>
        <a:lstStyle/>
        <a:p>
          <a:r>
            <a:rPr lang="ru-RU" sz="2400" b="1" dirty="0" smtClean="0">
              <a:solidFill>
                <a:schemeClr val="tx2">
                  <a:lumMod val="75000"/>
                </a:schemeClr>
              </a:solidFill>
            </a:rPr>
            <a:t>защита</a:t>
          </a:r>
          <a:endParaRPr lang="ru-RU" sz="2400" b="1" dirty="0">
            <a:solidFill>
              <a:schemeClr val="tx2">
                <a:lumMod val="75000"/>
              </a:schemeClr>
            </a:solidFill>
          </a:endParaRPr>
        </a:p>
      </dgm:t>
    </dgm:pt>
    <dgm:pt modelId="{B3611C36-CB86-441F-9864-5AB16972D6BB}" type="parTrans" cxnId="{7B221DAF-57BD-402B-99C6-6C506D23890B}">
      <dgm:prSet/>
      <dgm:sp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</dgm:spPr>
      <dgm:t>
        <a:bodyPr/>
        <a:lstStyle/>
        <a:p>
          <a:endParaRPr lang="ru-RU"/>
        </a:p>
      </dgm:t>
    </dgm:pt>
    <dgm:pt modelId="{56583650-E24A-4060-AE9C-B4A7635F1139}" type="sibTrans" cxnId="{7B221DAF-57BD-402B-99C6-6C506D23890B}">
      <dgm:prSet/>
      <dgm:spPr/>
      <dgm:t>
        <a:bodyPr/>
        <a:lstStyle/>
        <a:p>
          <a:endParaRPr lang="ru-RU"/>
        </a:p>
      </dgm:t>
    </dgm:pt>
    <dgm:pt modelId="{E246D440-6385-4F69-8B23-925C1EB185E9}" type="pres">
      <dgm:prSet presAssocID="{F6C36ED8-9623-461E-BC76-1D95F001A2E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35FC43E-7CFE-4F0F-80D0-7CC50D158B9A}" type="pres">
      <dgm:prSet presAssocID="{DEF71B4D-E45A-4D04-BBBA-476A9AAF50BA}" presName="centerShape" presStyleLbl="node0" presStyleIdx="0" presStyleCnt="1" custScaleX="134491" custScaleY="97792"/>
      <dgm:spPr/>
    </dgm:pt>
    <dgm:pt modelId="{67DC0510-1A34-4CA5-8865-06792FE79318}" type="pres">
      <dgm:prSet presAssocID="{9E992EF7-E453-4F0C-AA16-631502626000}" presName="parTrans" presStyleLbl="bgSibTrans2D1" presStyleIdx="0" presStyleCnt="7"/>
      <dgm:spPr/>
    </dgm:pt>
    <dgm:pt modelId="{90374C03-3932-46C2-9EDA-16F66A9C9165}" type="pres">
      <dgm:prSet presAssocID="{2EDC24A6-9FDB-40A5-AD4D-0FDB374BC630}" presName="node" presStyleLbl="node1" presStyleIdx="0" presStyleCnt="7" custRadScaleRad="96304" custRadScaleInc="-9177">
        <dgm:presLayoutVars>
          <dgm:bulletEnabled val="1"/>
        </dgm:presLayoutVars>
      </dgm:prSet>
      <dgm:spPr/>
    </dgm:pt>
    <dgm:pt modelId="{36DA081B-AD4D-4D77-BFFB-D2C2F0A1AFF8}" type="pres">
      <dgm:prSet presAssocID="{2A8C2D95-7315-4CE1-A4A2-CD86EA2172B5}" presName="parTrans" presStyleLbl="bgSibTrans2D1" presStyleIdx="1" presStyleCnt="7"/>
      <dgm:spPr/>
    </dgm:pt>
    <dgm:pt modelId="{A1E35FAC-00BD-4727-BAA1-1BADCB3AEAD8}" type="pres">
      <dgm:prSet presAssocID="{7F6AB568-539C-4CC4-9484-AEEC59E5DE93}" presName="node" presStyleLbl="node1" presStyleIdx="1" presStyleCnt="7" custRadScaleRad="94758" custRadScaleInc="-3633">
        <dgm:presLayoutVars>
          <dgm:bulletEnabled val="1"/>
        </dgm:presLayoutVars>
      </dgm:prSet>
      <dgm:spPr/>
    </dgm:pt>
    <dgm:pt modelId="{046EE913-6EE9-44F5-8FCB-2D4649216EB7}" type="pres">
      <dgm:prSet presAssocID="{C922573D-5201-4779-95B1-7EC1EFE2CB8F}" presName="parTrans" presStyleLbl="bgSibTrans2D1" presStyleIdx="2" presStyleCnt="7"/>
      <dgm:spPr/>
    </dgm:pt>
    <dgm:pt modelId="{3ED7EF4B-2B9C-4E24-81CB-0785C1E7CC23}" type="pres">
      <dgm:prSet presAssocID="{BF461917-ED13-4557-B61E-792766E7A7B3}" presName="node" presStyleLbl="node1" presStyleIdx="2" presStyleCnt="7" custRadScaleRad="94686" custRadScaleInc="3034">
        <dgm:presLayoutVars>
          <dgm:bulletEnabled val="1"/>
        </dgm:presLayoutVars>
      </dgm:prSet>
      <dgm:spPr/>
    </dgm:pt>
    <dgm:pt modelId="{CDAD205E-731C-4ABE-99DB-F0628169489E}" type="pres">
      <dgm:prSet presAssocID="{8685AAEF-2EA5-4FC9-86C4-41A9616171E9}" presName="parTrans" presStyleLbl="bgSibTrans2D1" presStyleIdx="3" presStyleCnt="7"/>
      <dgm:spPr/>
    </dgm:pt>
    <dgm:pt modelId="{BBC37768-5C79-46BC-9787-D45BE0AA9DC9}" type="pres">
      <dgm:prSet presAssocID="{E76B2DB2-4C95-4BCB-8E9A-AEDC0A7BB54C}" presName="node" presStyleLbl="node1" presStyleIdx="3" presStyleCnt="7" custRadScaleRad="96110" custRadScaleInc="8761">
        <dgm:presLayoutVars>
          <dgm:bulletEnabled val="1"/>
        </dgm:presLayoutVars>
      </dgm:prSet>
      <dgm:spPr/>
    </dgm:pt>
    <dgm:pt modelId="{252301AE-70FE-4A95-B9BD-05177C290339}" type="pres">
      <dgm:prSet presAssocID="{F73150BD-40B8-483B-9372-84F7E033B423}" presName="parTrans" presStyleLbl="bgSibTrans2D1" presStyleIdx="4" presStyleCnt="7"/>
      <dgm:spPr/>
    </dgm:pt>
    <dgm:pt modelId="{C4136265-CA8C-4DA5-A133-1C51B590368E}" type="pres">
      <dgm:prSet presAssocID="{EFCEE81B-ED3B-40E8-AA4E-271C0FA57BE2}" presName="node" presStyleLbl="node1" presStyleIdx="4" presStyleCnt="7" custScaleX="128239" custRadScaleRad="101793" custRadScaleInc="22726">
        <dgm:presLayoutVars>
          <dgm:bulletEnabled val="1"/>
        </dgm:presLayoutVars>
      </dgm:prSet>
      <dgm:spPr/>
    </dgm:pt>
    <dgm:pt modelId="{E33730CD-B0D1-4B83-9558-32BBF9647FDB}" type="pres">
      <dgm:prSet presAssocID="{08F31E3D-013E-4945-BD9C-E9BFEABE7A87}" presName="parTrans" presStyleLbl="bgSibTrans2D1" presStyleIdx="5" presStyleCnt="7"/>
      <dgm:spPr/>
    </dgm:pt>
    <dgm:pt modelId="{94D2518C-4BB1-4054-9A6F-E22A64AC9CD8}" type="pres">
      <dgm:prSet presAssocID="{3D7F7431-6F8E-41C4-AF4F-0C0E655DCD4D}" presName="node" presStyleLbl="node1" presStyleIdx="5" presStyleCnt="7" custRadScaleRad="101429" custRadScaleInc="11698">
        <dgm:presLayoutVars>
          <dgm:bulletEnabled val="1"/>
        </dgm:presLayoutVars>
      </dgm:prSet>
      <dgm:spPr/>
    </dgm:pt>
    <dgm:pt modelId="{AC2A1F89-49C9-4856-915A-FC6F9E34434B}" type="pres">
      <dgm:prSet presAssocID="{B3611C36-CB86-441F-9864-5AB16972D6BB}" presName="parTrans" presStyleLbl="bgSibTrans2D1" presStyleIdx="6" presStyleCnt="7"/>
      <dgm:spPr/>
    </dgm:pt>
    <dgm:pt modelId="{2270FE7A-DF21-4EF7-9461-50542B3AA85E}" type="pres">
      <dgm:prSet presAssocID="{5A03C4F6-CCF8-4D7E-9429-889253883239}" presName="node" presStyleLbl="node1" presStyleIdx="6" presStyleCnt="7">
        <dgm:presLayoutVars>
          <dgm:bulletEnabled val="1"/>
        </dgm:presLayoutVars>
      </dgm:prSet>
      <dgm:spPr/>
    </dgm:pt>
  </dgm:ptLst>
  <dgm:cxnLst>
    <dgm:cxn modelId="{FB8867FF-137C-4CAD-B83D-65CB57FF2822}" srcId="{F6C36ED8-9623-461E-BC76-1D95F001A2E3}" destId="{DEF71B4D-E45A-4D04-BBBA-476A9AAF50BA}" srcOrd="0" destOrd="0" parTransId="{E0954A80-AE76-4BED-A221-6AFFE69E7508}" sibTransId="{A12159D2-387E-4AE6-9D55-FEE3C38E4F63}"/>
    <dgm:cxn modelId="{6E6CA687-0FC9-40EC-B561-DD9B0B4FB297}" srcId="{DEF71B4D-E45A-4D04-BBBA-476A9AAF50BA}" destId="{2EDC24A6-9FDB-40A5-AD4D-0FDB374BC630}" srcOrd="0" destOrd="0" parTransId="{9E992EF7-E453-4F0C-AA16-631502626000}" sibTransId="{A554E01C-93C9-43EF-BEAD-85348FFFDE57}"/>
    <dgm:cxn modelId="{8F4B8C34-DADA-4B57-8A1A-535290472C43}" type="presOf" srcId="{EFCEE81B-ED3B-40E8-AA4E-271C0FA57BE2}" destId="{C4136265-CA8C-4DA5-A133-1C51B590368E}" srcOrd="0" destOrd="0" presId="urn:microsoft.com/office/officeart/2005/8/layout/radial4"/>
    <dgm:cxn modelId="{F53579C4-1BDE-457E-96D8-041693509CBA}" type="presOf" srcId="{2A8C2D95-7315-4CE1-A4A2-CD86EA2172B5}" destId="{36DA081B-AD4D-4D77-BFFB-D2C2F0A1AFF8}" srcOrd="0" destOrd="0" presId="urn:microsoft.com/office/officeart/2005/8/layout/radial4"/>
    <dgm:cxn modelId="{F2BAFA2F-8CC2-4001-8C39-46DE5E9E0124}" srcId="{DEF71B4D-E45A-4D04-BBBA-476A9AAF50BA}" destId="{E76B2DB2-4C95-4BCB-8E9A-AEDC0A7BB54C}" srcOrd="3" destOrd="0" parTransId="{8685AAEF-2EA5-4FC9-86C4-41A9616171E9}" sibTransId="{93918704-52BF-4130-B3EF-4C8B3F2256BF}"/>
    <dgm:cxn modelId="{3EFF03DC-A915-478F-BC26-74A0919C48F6}" type="presOf" srcId="{B3611C36-CB86-441F-9864-5AB16972D6BB}" destId="{AC2A1F89-49C9-4856-915A-FC6F9E34434B}" srcOrd="0" destOrd="0" presId="urn:microsoft.com/office/officeart/2005/8/layout/radial4"/>
    <dgm:cxn modelId="{7B221DAF-57BD-402B-99C6-6C506D23890B}" srcId="{DEF71B4D-E45A-4D04-BBBA-476A9AAF50BA}" destId="{5A03C4F6-CCF8-4D7E-9429-889253883239}" srcOrd="6" destOrd="0" parTransId="{B3611C36-CB86-441F-9864-5AB16972D6BB}" sibTransId="{56583650-E24A-4060-AE9C-B4A7635F1139}"/>
    <dgm:cxn modelId="{BCD9CF30-BD26-4E72-82C4-10FFFAA9A2A4}" type="presOf" srcId="{DEF71B4D-E45A-4D04-BBBA-476A9AAF50BA}" destId="{735FC43E-7CFE-4F0F-80D0-7CC50D158B9A}" srcOrd="0" destOrd="0" presId="urn:microsoft.com/office/officeart/2005/8/layout/radial4"/>
    <dgm:cxn modelId="{EC205682-F5C2-4963-B21B-9DF655A36F9C}" type="presOf" srcId="{E76B2DB2-4C95-4BCB-8E9A-AEDC0A7BB54C}" destId="{BBC37768-5C79-46BC-9787-D45BE0AA9DC9}" srcOrd="0" destOrd="0" presId="urn:microsoft.com/office/officeart/2005/8/layout/radial4"/>
    <dgm:cxn modelId="{CA79A907-C40D-4628-BDFC-F4731F106350}" type="presOf" srcId="{3D7F7431-6F8E-41C4-AF4F-0C0E655DCD4D}" destId="{94D2518C-4BB1-4054-9A6F-E22A64AC9CD8}" srcOrd="0" destOrd="0" presId="urn:microsoft.com/office/officeart/2005/8/layout/radial4"/>
    <dgm:cxn modelId="{5AB9EB6E-3AC7-45E8-9204-7EF408F50969}" type="presOf" srcId="{5A03C4F6-CCF8-4D7E-9429-889253883239}" destId="{2270FE7A-DF21-4EF7-9461-50542B3AA85E}" srcOrd="0" destOrd="0" presId="urn:microsoft.com/office/officeart/2005/8/layout/radial4"/>
    <dgm:cxn modelId="{3570BCC4-5AE8-4940-9F35-164BF81DCECF}" srcId="{DEF71B4D-E45A-4D04-BBBA-476A9AAF50BA}" destId="{7F6AB568-539C-4CC4-9484-AEEC59E5DE93}" srcOrd="1" destOrd="0" parTransId="{2A8C2D95-7315-4CE1-A4A2-CD86EA2172B5}" sibTransId="{13F0302B-A708-43DE-9DE1-B2566DBC7576}"/>
    <dgm:cxn modelId="{47F7BDD8-E701-41BC-A6F6-20CA446B8C0D}" srcId="{DEF71B4D-E45A-4D04-BBBA-476A9AAF50BA}" destId="{BF461917-ED13-4557-B61E-792766E7A7B3}" srcOrd="2" destOrd="0" parTransId="{C922573D-5201-4779-95B1-7EC1EFE2CB8F}" sibTransId="{C22229DF-1D93-427A-9B69-E903A3BAE2E2}"/>
    <dgm:cxn modelId="{85A50312-CF48-46BF-A791-B43708AF49EA}" type="presOf" srcId="{F73150BD-40B8-483B-9372-84F7E033B423}" destId="{252301AE-70FE-4A95-B9BD-05177C290339}" srcOrd="0" destOrd="0" presId="urn:microsoft.com/office/officeart/2005/8/layout/radial4"/>
    <dgm:cxn modelId="{CD1505D4-6DEF-4531-A4FD-C82BAB6323D1}" type="presOf" srcId="{8685AAEF-2EA5-4FC9-86C4-41A9616171E9}" destId="{CDAD205E-731C-4ABE-99DB-F0628169489E}" srcOrd="0" destOrd="0" presId="urn:microsoft.com/office/officeart/2005/8/layout/radial4"/>
    <dgm:cxn modelId="{9FA63D4A-80A2-4EB5-A535-34A299DC518F}" type="presOf" srcId="{9E992EF7-E453-4F0C-AA16-631502626000}" destId="{67DC0510-1A34-4CA5-8865-06792FE79318}" srcOrd="0" destOrd="0" presId="urn:microsoft.com/office/officeart/2005/8/layout/radial4"/>
    <dgm:cxn modelId="{918B72AE-5152-4788-94B9-1882EB9F70C6}" type="presOf" srcId="{BF461917-ED13-4557-B61E-792766E7A7B3}" destId="{3ED7EF4B-2B9C-4E24-81CB-0785C1E7CC23}" srcOrd="0" destOrd="0" presId="urn:microsoft.com/office/officeart/2005/8/layout/radial4"/>
    <dgm:cxn modelId="{58538FF6-70BB-475C-A1BB-A89BE08A3552}" type="presOf" srcId="{08F31E3D-013E-4945-BD9C-E9BFEABE7A87}" destId="{E33730CD-B0D1-4B83-9558-32BBF9647FDB}" srcOrd="0" destOrd="0" presId="urn:microsoft.com/office/officeart/2005/8/layout/radial4"/>
    <dgm:cxn modelId="{519EF3DF-0352-43FC-AF86-AD92B2ADAAB8}" type="presOf" srcId="{F6C36ED8-9623-461E-BC76-1D95F001A2E3}" destId="{E246D440-6385-4F69-8B23-925C1EB185E9}" srcOrd="0" destOrd="0" presId="urn:microsoft.com/office/officeart/2005/8/layout/radial4"/>
    <dgm:cxn modelId="{CC9615D4-5735-4B7F-A69F-B16EE2898826}" srcId="{DEF71B4D-E45A-4D04-BBBA-476A9AAF50BA}" destId="{3D7F7431-6F8E-41C4-AF4F-0C0E655DCD4D}" srcOrd="5" destOrd="0" parTransId="{08F31E3D-013E-4945-BD9C-E9BFEABE7A87}" sibTransId="{06ACE6ED-AC9C-480C-ABD1-70FF12CBDF5A}"/>
    <dgm:cxn modelId="{2D2F705E-4067-4099-A71E-B240D24AD5F4}" type="presOf" srcId="{2EDC24A6-9FDB-40A5-AD4D-0FDB374BC630}" destId="{90374C03-3932-46C2-9EDA-16F66A9C9165}" srcOrd="0" destOrd="0" presId="urn:microsoft.com/office/officeart/2005/8/layout/radial4"/>
    <dgm:cxn modelId="{C34128B6-C566-4A5E-B758-86E692831C23}" type="presOf" srcId="{7F6AB568-539C-4CC4-9484-AEEC59E5DE93}" destId="{A1E35FAC-00BD-4727-BAA1-1BADCB3AEAD8}" srcOrd="0" destOrd="0" presId="urn:microsoft.com/office/officeart/2005/8/layout/radial4"/>
    <dgm:cxn modelId="{2CEBACE7-64B2-4CD3-B1A6-EE3BADBE8BC9}" type="presOf" srcId="{C922573D-5201-4779-95B1-7EC1EFE2CB8F}" destId="{046EE913-6EE9-44F5-8FCB-2D4649216EB7}" srcOrd="0" destOrd="0" presId="urn:microsoft.com/office/officeart/2005/8/layout/radial4"/>
    <dgm:cxn modelId="{FF6224BD-33A8-4F32-89A5-83D7C4390188}" srcId="{DEF71B4D-E45A-4D04-BBBA-476A9AAF50BA}" destId="{EFCEE81B-ED3B-40E8-AA4E-271C0FA57BE2}" srcOrd="4" destOrd="0" parTransId="{F73150BD-40B8-483B-9372-84F7E033B423}" sibTransId="{9ECD78A4-B602-46D6-8AD1-D3CBF7E801A2}"/>
    <dgm:cxn modelId="{0FE25884-782E-40AF-BD23-2D8B9FCEE414}" type="presParOf" srcId="{E246D440-6385-4F69-8B23-925C1EB185E9}" destId="{735FC43E-7CFE-4F0F-80D0-7CC50D158B9A}" srcOrd="0" destOrd="0" presId="urn:microsoft.com/office/officeart/2005/8/layout/radial4"/>
    <dgm:cxn modelId="{806AB49B-4263-4EA2-A512-C8176BB1457B}" type="presParOf" srcId="{E246D440-6385-4F69-8B23-925C1EB185E9}" destId="{67DC0510-1A34-4CA5-8865-06792FE79318}" srcOrd="1" destOrd="0" presId="urn:microsoft.com/office/officeart/2005/8/layout/radial4"/>
    <dgm:cxn modelId="{2FC6783E-7F01-4978-B255-D1CE2ACA1029}" type="presParOf" srcId="{E246D440-6385-4F69-8B23-925C1EB185E9}" destId="{90374C03-3932-46C2-9EDA-16F66A9C9165}" srcOrd="2" destOrd="0" presId="urn:microsoft.com/office/officeart/2005/8/layout/radial4"/>
    <dgm:cxn modelId="{F7E78F6F-7DD8-4EF0-BBB9-0207B7AFA9EE}" type="presParOf" srcId="{E246D440-6385-4F69-8B23-925C1EB185E9}" destId="{36DA081B-AD4D-4D77-BFFB-D2C2F0A1AFF8}" srcOrd="3" destOrd="0" presId="urn:microsoft.com/office/officeart/2005/8/layout/radial4"/>
    <dgm:cxn modelId="{A926F3FE-080D-416B-96C4-828AB22CD33D}" type="presParOf" srcId="{E246D440-6385-4F69-8B23-925C1EB185E9}" destId="{A1E35FAC-00BD-4727-BAA1-1BADCB3AEAD8}" srcOrd="4" destOrd="0" presId="urn:microsoft.com/office/officeart/2005/8/layout/radial4"/>
    <dgm:cxn modelId="{0FA8B0EA-B866-4161-8DDE-49005D739633}" type="presParOf" srcId="{E246D440-6385-4F69-8B23-925C1EB185E9}" destId="{046EE913-6EE9-44F5-8FCB-2D4649216EB7}" srcOrd="5" destOrd="0" presId="urn:microsoft.com/office/officeart/2005/8/layout/radial4"/>
    <dgm:cxn modelId="{D72865E8-672C-4309-910F-B70F060265E5}" type="presParOf" srcId="{E246D440-6385-4F69-8B23-925C1EB185E9}" destId="{3ED7EF4B-2B9C-4E24-81CB-0785C1E7CC23}" srcOrd="6" destOrd="0" presId="urn:microsoft.com/office/officeart/2005/8/layout/radial4"/>
    <dgm:cxn modelId="{D07E1DE5-7D0B-42F8-9FA8-05CA499C78FF}" type="presParOf" srcId="{E246D440-6385-4F69-8B23-925C1EB185E9}" destId="{CDAD205E-731C-4ABE-99DB-F0628169489E}" srcOrd="7" destOrd="0" presId="urn:microsoft.com/office/officeart/2005/8/layout/radial4"/>
    <dgm:cxn modelId="{2F507015-450E-4835-9614-8DCD850203A6}" type="presParOf" srcId="{E246D440-6385-4F69-8B23-925C1EB185E9}" destId="{BBC37768-5C79-46BC-9787-D45BE0AA9DC9}" srcOrd="8" destOrd="0" presId="urn:microsoft.com/office/officeart/2005/8/layout/radial4"/>
    <dgm:cxn modelId="{F6EB86A7-A913-451C-9E04-9BA1CD87ACB8}" type="presParOf" srcId="{E246D440-6385-4F69-8B23-925C1EB185E9}" destId="{252301AE-70FE-4A95-B9BD-05177C290339}" srcOrd="9" destOrd="0" presId="urn:microsoft.com/office/officeart/2005/8/layout/radial4"/>
    <dgm:cxn modelId="{FC2545CE-83B0-422C-A4E3-485523FD0D4E}" type="presParOf" srcId="{E246D440-6385-4F69-8B23-925C1EB185E9}" destId="{C4136265-CA8C-4DA5-A133-1C51B590368E}" srcOrd="10" destOrd="0" presId="urn:microsoft.com/office/officeart/2005/8/layout/radial4"/>
    <dgm:cxn modelId="{58BC4E49-E82A-4A87-94B5-60C1E94F09DD}" type="presParOf" srcId="{E246D440-6385-4F69-8B23-925C1EB185E9}" destId="{E33730CD-B0D1-4B83-9558-32BBF9647FDB}" srcOrd="11" destOrd="0" presId="urn:microsoft.com/office/officeart/2005/8/layout/radial4"/>
    <dgm:cxn modelId="{AD2257B7-5A79-42B3-928A-697864EE34E9}" type="presParOf" srcId="{E246D440-6385-4F69-8B23-925C1EB185E9}" destId="{94D2518C-4BB1-4054-9A6F-E22A64AC9CD8}" srcOrd="12" destOrd="0" presId="urn:microsoft.com/office/officeart/2005/8/layout/radial4"/>
    <dgm:cxn modelId="{AF3114D8-8053-4B2D-9D26-AAA8EF793494}" type="presParOf" srcId="{E246D440-6385-4F69-8B23-925C1EB185E9}" destId="{AC2A1F89-49C9-4856-915A-FC6F9E34434B}" srcOrd="13" destOrd="0" presId="urn:microsoft.com/office/officeart/2005/8/layout/radial4"/>
    <dgm:cxn modelId="{87C91A7D-E834-46AC-9461-C73D2A352178}" type="presParOf" srcId="{E246D440-6385-4F69-8B23-925C1EB185E9}" destId="{2270FE7A-DF21-4EF7-9461-50542B3AA85E}" srcOrd="14" destOrd="0" presId="urn:microsoft.com/office/officeart/2005/8/layout/radial4"/>
  </dgm:cxnLst>
  <dgm:bg>
    <a:gradFill>
      <a:gsLst>
        <a:gs pos="0">
          <a:srgbClr val="FFEFD1"/>
        </a:gs>
        <a:gs pos="64999">
          <a:srgbClr val="F0EBD5"/>
        </a:gs>
        <a:gs pos="100000">
          <a:srgbClr val="D1C39F"/>
        </a:gs>
      </a:gsLst>
      <a:lin ang="5400000" scaled="0"/>
    </a:gra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A76A-0325-41E4-9AB0-1B02CED2FEEB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E1C1E-DDB3-4EC3-BAEF-D73AFA0A0BC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00043"/>
            <a:ext cx="7772400" cy="642942"/>
          </a:xfrm>
        </p:spPr>
        <p:txBody>
          <a:bodyPr>
            <a:normAutofit fontScale="90000"/>
          </a:bodyPr>
          <a:lstStyle/>
          <a:p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Тема урока:</a:t>
            </a:r>
            <a:endParaRPr lang="ru-RU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143116"/>
            <a:ext cx="8643998" cy="2928958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lvl="1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 Информация</a:t>
            </a: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информационные процессы и информационное 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общество » 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85720" y="142852"/>
          <a:ext cx="8858280" cy="6500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31C3CF-0520-4CFB-8B6C-20061DE685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5A31C3CF-0520-4CFB-8B6C-20061DE685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4DF24E8-0AAF-4C6D-823F-508A5B20A7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4">
                                            <p:graphicEl>
                                              <a:dgm id="{84DF24E8-0AAF-4C6D-823F-508A5B20A7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E6D89D-51B8-4F2B-8E63-E5854CDFE5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A9E6D89D-51B8-4F2B-8E63-E5854CDFE5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6006C6-611D-4A98-B876-611BE80588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4">
                                            <p:graphicEl>
                                              <a:dgm id="{6C6006C6-611D-4A98-B876-611BE80588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639A406-70C2-4E43-8A6E-64C9C04546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4">
                                            <p:graphicEl>
                                              <a:dgm id="{A639A406-70C2-4E43-8A6E-64C9C04546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Передача  сигнала </a:t>
            </a:r>
            <a:r>
              <a:rPr lang="ru-RU" dirty="0" smtClean="0"/>
              <a:t>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ctr">
              <a:lnSpc>
                <a:spcPct val="150000"/>
              </a:lnSpc>
              <a:buNone/>
            </a:pPr>
            <a:r>
              <a:rPr lang="ru-RU" b="1" dirty="0" smtClean="0">
                <a:solidFill>
                  <a:srgbClr val="7030A0"/>
                </a:solidFill>
              </a:rPr>
              <a:t>физический  процесс, имеющий  информационное  значение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04ED64-2E9E-4852-80D0-5F763DCF31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6304ED64-2E9E-4852-80D0-5F763DCF31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828C96-594E-4735-A4F7-8D6282F7FF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graphicEl>
                                              <a:dgm id="{ED828C96-594E-4735-A4F7-8D6282F7FF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B50BD3-502D-4A1B-832E-D5EC7428A4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ADB50BD3-502D-4A1B-832E-D5EC7428A4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8A663A7-8F4D-46D2-BB4B-D7E888F52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">
                                            <p:graphicEl>
                                              <a:dgm id="{08A663A7-8F4D-46D2-BB4B-D7E888F522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FB4F46B-FF1E-445A-BEEE-033EA777D7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4">
                                            <p:graphicEl>
                                              <a:dgm id="{5FB4F46B-FF1E-445A-BEEE-033EA777D7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6A901C-115C-4F6D-9ED4-FEAD353C0F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">
                                            <p:graphicEl>
                                              <a:dgm id="{B86A901C-115C-4F6D-9ED4-FEAD353C0F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CCD1E2-84D6-4A72-9857-8594382B5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A4CCD1E2-84D6-4A72-9857-8594382B5F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7E248E-E515-4649-844D-4A8CB83B65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4">
                                            <p:graphicEl>
                                              <a:dgm id="{CF7E248E-E515-4649-844D-4A8CB83B65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84F69A-80E1-4CCF-8273-F918F72421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">
                                            <p:graphicEl>
                                              <a:dgm id="{F584F69A-80E1-4CCF-8273-F918F72421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214290"/>
          <a:ext cx="8929718" cy="6500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387081-413D-4876-A2CC-B0754B93A0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>
                                            <p:graphicEl>
                                              <a:dgm id="{19387081-413D-4876-A2CC-B0754B93A0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D790930-873F-42CE-816E-55E9E9E3A0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">
                                            <p:graphicEl>
                                              <a:dgm id="{6D790930-873F-42CE-816E-55E9E9E3A0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B0BB18-CEA7-4FE3-BC9E-C010A5AFB6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">
                                            <p:graphicEl>
                                              <a:dgm id="{7DB0BB18-CEA7-4FE3-BC9E-C010A5AFB6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530E498-C6E6-4DCB-BDBD-CECF207E5C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">
                                            <p:graphicEl>
                                              <a:dgm id="{C530E498-C6E6-4DCB-BDBD-CECF207E5C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FFE5299-A797-42D0-BC38-C40DF5873F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">
                                            <p:graphicEl>
                                              <a:dgm id="{DFFE5299-A797-42D0-BC38-C40DF5873F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9E6448E-33B7-4FB9-BBD0-E7BAB4CDF1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2">
                                            <p:graphicEl>
                                              <a:dgm id="{99E6448E-33B7-4FB9-BBD0-E7BAB4CDF1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24A1446-4D5D-4192-8B32-0111BAEB46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">
                                            <p:graphicEl>
                                              <a:dgm id="{824A1446-4D5D-4192-8B32-0111BAEB46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0"/>
          <a:ext cx="900115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BEDB626-1CE1-474D-B0E1-8C80B147C9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graphicEl>
                                              <a:dgm id="{8BEDB626-1CE1-474D-B0E1-8C80B147C9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graphicEl>
                                              <a:dgm id="{8BEDB626-1CE1-474D-B0E1-8C80B147C9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4A591C4-E767-45DB-ADB2-5C6426A667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graphicEl>
                                              <a:dgm id="{84A591C4-E767-45DB-ADB2-5C6426A667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graphicEl>
                                              <a:dgm id="{84A591C4-E767-45DB-ADB2-5C6426A667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DACF8C2-329B-43D8-B0BD-7F978BDAD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">
                                            <p:graphicEl>
                                              <a:dgm id="{9DACF8C2-329B-43D8-B0BD-7F978BDAD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">
                                            <p:graphicEl>
                                              <a:dgm id="{9DACF8C2-329B-43D8-B0BD-7F978BDAD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DF9E2B-DB6A-494F-AECC-8C3DBE7F3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">
                                            <p:graphicEl>
                                              <a:dgm id="{8FDF9E2B-DB6A-494F-AECC-8C3DBE7F3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">
                                            <p:graphicEl>
                                              <a:dgm id="{8FDF9E2B-DB6A-494F-AECC-8C3DBE7F3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A40E0BC-F3E3-4096-B2E9-4D93E5B9F0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">
                                            <p:graphicEl>
                                              <a:dgm id="{9A40E0BC-F3E3-4096-B2E9-4D93E5B9F0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">
                                            <p:graphicEl>
                                              <a:dgm id="{9A40E0BC-F3E3-4096-B2E9-4D93E5B9F0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C5E76CF-B13B-42C9-9055-67600C7B5D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">
                                            <p:graphicEl>
                                              <a:dgm id="{BC5E76CF-B13B-42C9-9055-67600C7B5D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2">
                                            <p:graphicEl>
                                              <a:dgm id="{BC5E76CF-B13B-42C9-9055-67600C7B5D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13E298-93F4-4AA7-A3C1-BE52CFC6E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">
                                            <p:graphicEl>
                                              <a:dgm id="{1B13E298-93F4-4AA7-A3C1-BE52CFC6E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2">
                                            <p:graphicEl>
                                              <a:dgm id="{1B13E298-93F4-4AA7-A3C1-BE52CFC6EE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480A945-377D-43B9-A228-756A7E3D52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">
                                            <p:graphicEl>
                                              <a:dgm id="{3480A945-377D-43B9-A228-756A7E3D52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">
                                            <p:graphicEl>
                                              <a:dgm id="{3480A945-377D-43B9-A228-756A7E3D52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85C3FF7-2A45-477F-A63F-13B3DD2A0A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2">
                                            <p:graphicEl>
                                              <a:dgm id="{985C3FF7-2A45-477F-A63F-13B3DD2A0A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2">
                                            <p:graphicEl>
                                              <a:dgm id="{985C3FF7-2A45-477F-A63F-13B3DD2A0A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Символ -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это знак, наполненный  смыслом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3: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900105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 Виды  информации »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85794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Виды  информации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142985"/>
          <a:ext cx="8786876" cy="5618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6719"/>
                <a:gridCol w="2196719"/>
                <a:gridCol w="2196719"/>
                <a:gridCol w="2196719"/>
              </a:tblGrid>
              <a:tr h="141825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По  способу  восприятия</a:t>
                      </a:r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По  степени  значимости</a:t>
                      </a:r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По  форме</a:t>
                      </a:r>
                      <a:r>
                        <a:rPr lang="ru-RU" sz="2400" b="1" baseline="0" dirty="0" smtClean="0">
                          <a:solidFill>
                            <a:srgbClr val="C00000"/>
                          </a:solidFill>
                        </a:rPr>
                        <a:t>  представления</a:t>
                      </a:r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FBEAC7"/>
                        </a:gs>
                        <a:gs pos="17999">
                          <a:srgbClr val="FEE7F2"/>
                        </a:gs>
                        <a:gs pos="36000">
                          <a:srgbClr val="FAC77D"/>
                        </a:gs>
                        <a:gs pos="61000">
                          <a:srgbClr val="FBA97D"/>
                        </a:gs>
                        <a:gs pos="82001">
                          <a:srgbClr val="FBD49C"/>
                        </a:gs>
                        <a:gs pos="100000">
                          <a:srgbClr val="FEE7F2"/>
                        </a:gs>
                      </a:gsLst>
                      <a:lin ang="5400000" scaled="0"/>
                    </a:gradFill>
                  </a:tcPr>
                </a:tc>
              </a:tr>
              <a:tr h="2275140">
                <a:tc rowSpan="3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Визуальная;</a:t>
                      </a:r>
                    </a:p>
                    <a:p>
                      <a:pPr algn="ctr"/>
                      <a:r>
                        <a:rPr lang="ru-RU" sz="2000" b="1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Аудиальная</a:t>
                      </a:r>
                      <a:r>
                        <a:rPr lang="ru-RU" sz="20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(слуховая);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Обонятельная;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Тактильная;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вкусовая</a:t>
                      </a:r>
                    </a:p>
                    <a:p>
                      <a:pPr algn="ctr"/>
                      <a:endParaRPr lang="ru-RU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Личная </a:t>
                      </a:r>
                    </a:p>
                    <a:p>
                      <a:pPr algn="ctr"/>
                      <a:endParaRPr lang="ru-RU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ClrTx/>
                        <a:buFont typeface="Wingdings" pitchFamily="2" charset="2"/>
                        <a:buChar char="ü"/>
                      </a:pPr>
                      <a:r>
                        <a:rPr lang="ru-RU" sz="2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 З</a:t>
                      </a:r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нания, умения;</a:t>
                      </a:r>
                    </a:p>
                    <a:p>
                      <a:pPr algn="l">
                        <a:buClrTx/>
                        <a:buFont typeface="Wingdings" pitchFamily="2" charset="2"/>
                        <a:buChar char="ü"/>
                      </a:pPr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Прогнозы, планы;</a:t>
                      </a:r>
                    </a:p>
                    <a:p>
                      <a:pPr algn="l">
                        <a:buClrTx/>
                        <a:buFont typeface="Wingdings" pitchFamily="2" charset="2"/>
                        <a:buChar char="ü"/>
                      </a:pPr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Чувства, интуиция;</a:t>
                      </a:r>
                    </a:p>
                    <a:p>
                      <a:pPr algn="l">
                        <a:buClrTx/>
                        <a:buFont typeface="Wingdings" pitchFamily="2" charset="2"/>
                        <a:buChar char="ü"/>
                      </a:pPr>
                      <a:r>
                        <a:rPr lang="ru-RU" sz="1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Опыт</a:t>
                      </a:r>
                    </a:p>
                    <a:p>
                      <a:pPr algn="l">
                        <a:buClrTx/>
                        <a:buFont typeface="Wingdings" pitchFamily="2" charset="2"/>
                        <a:buChar char="§"/>
                      </a:pPr>
                      <a:endParaRPr lang="ru-RU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Текстовая;</a:t>
                      </a:r>
                    </a:p>
                    <a:p>
                      <a:pPr algn="l"/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Числовая;</a:t>
                      </a:r>
                    </a:p>
                    <a:p>
                      <a:pPr algn="l"/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Графическая;</a:t>
                      </a:r>
                    </a:p>
                    <a:p>
                      <a:pPr algn="l"/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звуковая</a:t>
                      </a:r>
                      <a:endParaRPr lang="ru-RU" sz="20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05814">
                <a:tc v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Специальная </a:t>
                      </a:r>
                      <a:endParaRPr lang="ru-RU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Научная;</a:t>
                      </a:r>
                    </a:p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Производственная;</a:t>
                      </a:r>
                    </a:p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Техническая;</a:t>
                      </a:r>
                    </a:p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Управленческая 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b="1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58640">
                <a:tc v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Общественная </a:t>
                      </a:r>
                      <a:endParaRPr lang="ru-RU" sz="24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Научно-популярная;</a:t>
                      </a:r>
                    </a:p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Обыденная;</a:t>
                      </a:r>
                    </a:p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эстетическая</a:t>
                      </a:r>
                      <a:endParaRPr lang="ru-RU" sz="1600" b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14282" y="142852"/>
          <a:ext cx="8786874" cy="6500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C528DB-41CD-44D5-A6B7-62FFCAF70F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B4C528DB-41CD-44D5-A6B7-62FFCAF70F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22F00D-0671-4A6B-83B4-A116DB878D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4">
                                            <p:graphicEl>
                                              <a:dgm id="{2D22F00D-0671-4A6B-83B4-A116DB878D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72335D-5F73-4B90-8FD1-FC146022D3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6A72335D-5F73-4B90-8FD1-FC146022D3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5A0E7B-082B-428F-B5AB-A8D7B1D563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4">
                                            <p:graphicEl>
                                              <a:dgm id="{AB5A0E7B-082B-428F-B5AB-A8D7B1D563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3E9A52-D87E-4953-AC83-E0A3D6C3B2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4">
                                            <p:graphicEl>
                                              <a:dgm id="{443E9A52-D87E-4953-AC83-E0A3D6C3B2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BC35B8-965D-4737-9B66-526C1A50A7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4">
                                            <p:graphicEl>
                                              <a:dgm id="{7ABC35B8-965D-4737-9B66-526C1A50A7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58C156-79AA-44C3-A696-00B35B30F7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6958C156-79AA-44C3-A696-00B35B30F7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0971DB-9BA0-43D7-8212-39D7C8D562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4">
                                            <p:graphicEl>
                                              <a:dgm id="{430971DB-9BA0-43D7-8212-39D7C8D562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B416D9-A144-41AC-ABEE-AFD07D660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4">
                                            <p:graphicEl>
                                              <a:dgm id="{97B416D9-A144-41AC-ABEE-AFD07D660C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826D601-E357-47F9-AFB8-FA819AF5AE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4">
                                            <p:graphicEl>
                                              <a:dgm id="{8826D601-E357-47F9-AFB8-FA819AF5AE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66E4177-4BB6-48B3-B201-C543CDC2B1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4">
                                            <p:graphicEl>
                                              <a:dgm id="{C66E4177-4BB6-48B3-B201-C543CDC2B1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A9C669-2FCE-4FCE-B7D6-DD05B4A9C9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4">
                                            <p:graphicEl>
                                              <a:dgm id="{06A9C669-2FCE-4FCE-B7D6-DD05B4A9C9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DA3B64-A321-477F-8DEA-1444B71293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4">
                                            <p:graphicEl>
                                              <a:dgm id="{15DA3B64-A321-477F-8DEA-1444B71293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Monotype Corsiva" pitchFamily="66" charset="0"/>
              </a:rPr>
              <a:t>Свойства  информации:</a:t>
            </a:r>
            <a:endParaRPr lang="ru-RU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85794"/>
            <a:ext cx="8501122" cy="5786478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Информация </a:t>
            </a:r>
            <a:r>
              <a:rPr lang="ru-RU" sz="2400" b="1" dirty="0" smtClean="0">
                <a:solidFill>
                  <a:srgbClr val="FF0000"/>
                </a:solidFill>
              </a:rPr>
              <a:t>объективна, 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если она не зависит от чьего-либо мнения.</a:t>
            </a:r>
          </a:p>
          <a:p>
            <a:pPr>
              <a:buFont typeface="+mj-lt"/>
              <a:buAutoNum type="arabicPeriod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Информация </a:t>
            </a:r>
            <a:r>
              <a:rPr lang="ru-RU" sz="2400" b="1" dirty="0" smtClean="0">
                <a:solidFill>
                  <a:srgbClr val="FF0000"/>
                </a:solidFill>
              </a:rPr>
              <a:t>достоверна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если она отражает истинное положение дел.</a:t>
            </a:r>
          </a:p>
          <a:p>
            <a:pPr>
              <a:buFont typeface="+mj-lt"/>
              <a:buAutoNum type="arabicPeriod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Информация </a:t>
            </a:r>
            <a:r>
              <a:rPr lang="ru-RU" sz="2400" b="1" dirty="0" smtClean="0">
                <a:solidFill>
                  <a:srgbClr val="FF0000"/>
                </a:solidFill>
              </a:rPr>
              <a:t>полна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, если её достаточно для понимания и принятия решения.</a:t>
            </a:r>
          </a:p>
          <a:p>
            <a:pPr>
              <a:buFont typeface="+mj-lt"/>
              <a:buAutoNum type="arabicPeriod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Информация </a:t>
            </a:r>
            <a:r>
              <a:rPr lang="ru-RU" sz="2400" b="1" dirty="0" smtClean="0">
                <a:solidFill>
                  <a:srgbClr val="FF0000"/>
                </a:solidFill>
              </a:rPr>
              <a:t>актуальна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, если она важна для настоящего времени.</a:t>
            </a:r>
          </a:p>
          <a:p>
            <a:pPr>
              <a:buFont typeface="+mj-lt"/>
              <a:buAutoNum type="arabicPeriod"/>
            </a:pPr>
            <a:r>
              <a:rPr lang="ru-RU" sz="2400" b="1" dirty="0" smtClean="0">
                <a:solidFill>
                  <a:srgbClr val="FF0000"/>
                </a:solidFill>
              </a:rPr>
              <a:t>Полезность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 информации оценивается по задачам , которые можно решить с её помощью. </a:t>
            </a:r>
          </a:p>
          <a:p>
            <a:pPr>
              <a:buFont typeface="+mj-lt"/>
              <a:buAutoNum type="arabicPeriod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Информация </a:t>
            </a:r>
            <a:r>
              <a:rPr lang="ru-RU" sz="2400" b="1" dirty="0" smtClean="0">
                <a:solidFill>
                  <a:srgbClr val="FF0000"/>
                </a:solidFill>
              </a:rPr>
              <a:t>понятна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, если она выражена на языке , доступном для получателя.</a:t>
            </a: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+mj-lt"/>
              <a:buAutoNum type="arabicPeriod"/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+mj-lt"/>
              <a:buAutoNum type="arabicPeriod"/>
            </a:pP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План урока: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Понятие информации.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Носители   информации.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Виды  информации.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Кодирование  информации.</a:t>
            </a:r>
          </a:p>
          <a:p>
            <a:pPr marL="514350" indent="-514350">
              <a:buFont typeface="+mj-lt"/>
              <a:buAutoNum type="arabicPeriod"/>
            </a:pPr>
            <a:endParaRPr lang="ru-RU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Информационный процесс -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это  совокупность последовательных действий, производимых над информацией для получения результата.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42844" y="0"/>
          <a:ext cx="900115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35FC43E-7CFE-4F0F-80D0-7CC50D158B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735FC43E-7CFE-4F0F-80D0-7CC50D158B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DC0510-1A34-4CA5-8865-06792FE793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4">
                                            <p:graphicEl>
                                              <a:dgm id="{67DC0510-1A34-4CA5-8865-06792FE793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374C03-3932-46C2-9EDA-16F66A9C91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90374C03-3932-46C2-9EDA-16F66A9C91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DA081B-AD4D-4D77-BFFB-D2C2F0A1AF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4">
                                            <p:graphicEl>
                                              <a:dgm id="{36DA081B-AD4D-4D77-BFFB-D2C2F0A1AF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E35FAC-00BD-4727-BAA1-1BADCB3AEA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4">
                                            <p:graphicEl>
                                              <a:dgm id="{A1E35FAC-00BD-4727-BAA1-1BADCB3AEA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6EE913-6EE9-44F5-8FCB-2D4649216E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4">
                                            <p:graphicEl>
                                              <a:dgm id="{046EE913-6EE9-44F5-8FCB-2D4649216E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D7EF4B-2B9C-4E24-81CB-0785C1E7CC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3ED7EF4B-2B9C-4E24-81CB-0785C1E7CC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AD205E-731C-4ABE-99DB-F062816948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4">
                                            <p:graphicEl>
                                              <a:dgm id="{CDAD205E-731C-4ABE-99DB-F062816948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C37768-5C79-46BC-9787-D45BE0AA9D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4">
                                            <p:graphicEl>
                                              <a:dgm id="{BBC37768-5C79-46BC-9787-D45BE0AA9D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2301AE-70FE-4A95-B9BD-05177C2903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4">
                                            <p:graphicEl>
                                              <a:dgm id="{252301AE-70FE-4A95-B9BD-05177C2903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4136265-CA8C-4DA5-A133-1C51B59036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4">
                                            <p:graphicEl>
                                              <a:dgm id="{C4136265-CA8C-4DA5-A133-1C51B59036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3730CD-B0D1-4B83-9558-32BBF9647F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4">
                                            <p:graphicEl>
                                              <a:dgm id="{E33730CD-B0D1-4B83-9558-32BBF9647F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D2518C-4BB1-4054-9A6F-E22A64AC9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4">
                                            <p:graphicEl>
                                              <a:dgm id="{94D2518C-4BB1-4054-9A6F-E22A64AC9C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2A1F89-49C9-4856-915A-FC6F9E344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4">
                                            <p:graphicEl>
                                              <a:dgm id="{AC2A1F89-49C9-4856-915A-FC6F9E3443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70FE7A-DF21-4EF7-9461-50542B3AA8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4">
                                            <p:graphicEl>
                                              <a:dgm id="{2270FE7A-DF21-4EF7-9461-50542B3AA8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4: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900105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 Кодирование  информации »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Кодирование  -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1114420"/>
          </a:xfrm>
        </p:spPr>
        <p:txBody>
          <a:bodyPr/>
          <a:lstStyle/>
          <a:p>
            <a:pPr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это процесс  преобразования одного  набора  знаков  в другой  набор  знаков.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5720" y="24288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Алфавит - 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00034" y="3429000"/>
            <a:ext cx="8229600" cy="147161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это  используемый  для  кодирования  конечный  набор отличных  друг  от  друга знаков</a:t>
            </a:r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642910" y="4857760"/>
            <a:ext cx="8229600" cy="1797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Двоичный  алфавит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это алфавит, состоящий  из  двух  знаков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Код</a:t>
            </a:r>
            <a:r>
              <a:rPr lang="ru-RU" sz="3600" dirty="0" smtClean="0"/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–</a:t>
            </a:r>
            <a:r>
              <a:rPr lang="ru-RU" sz="3600" dirty="0" smtClean="0"/>
              <a:t>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>
                <a:solidFill>
                  <a:srgbClr val="0070C0"/>
                </a:solidFill>
              </a:rPr>
              <a:t>правило  для преобразования одного набора знаков в другой  набор  знаков.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28596" y="1571612"/>
            <a:ext cx="8229600" cy="142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Кодирование  -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используется при хранении, передаче информации, представлении  её  на носителе.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5"/>
          <p:cNvSpPr txBox="1">
            <a:spLocks/>
          </p:cNvSpPr>
          <p:nvPr/>
        </p:nvSpPr>
        <p:spPr>
          <a:xfrm>
            <a:off x="500034" y="32861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Длина кода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количество знаков для</a:t>
            </a:r>
            <a:r>
              <a:rPr kumimoji="0" lang="ru-RU" sz="32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представления кодируемого символа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42900">
              <a:buNone/>
            </a:pPr>
            <a:r>
              <a:rPr lang="ru-RU" b="1" dirty="0" smtClean="0"/>
              <a:t>В вычислительной технике используется двоичное кодирование с алфавитом (</a:t>
            </a:r>
            <a:r>
              <a:rPr lang="ru-RU" b="1" dirty="0" smtClean="0">
                <a:solidFill>
                  <a:srgbClr val="FF0000"/>
                </a:solidFill>
              </a:rPr>
              <a:t>0,1</a:t>
            </a:r>
            <a:r>
              <a:rPr lang="ru-RU" b="1" dirty="0" smtClean="0"/>
              <a:t>).</a:t>
            </a:r>
          </a:p>
          <a:p>
            <a:pPr indent="342900">
              <a:buNone/>
            </a:pPr>
            <a:endParaRPr lang="ru-RU" b="1" dirty="0"/>
          </a:p>
          <a:p>
            <a:pPr indent="342900" algn="ctr">
              <a:buNone/>
            </a:pPr>
            <a:r>
              <a:rPr lang="ru-RU" b="1" dirty="0" smtClean="0"/>
              <a:t>Распространённый код символов </a:t>
            </a:r>
            <a:r>
              <a:rPr lang="en-US" b="1" dirty="0" smtClean="0">
                <a:solidFill>
                  <a:srgbClr val="FF0000"/>
                </a:solidFill>
              </a:rPr>
              <a:t>ASCII </a:t>
            </a:r>
            <a:r>
              <a:rPr lang="ru-RU" b="1" dirty="0" smtClean="0"/>
              <a:t>(американский стандартный код для обмена информацией). </a:t>
            </a:r>
          </a:p>
          <a:p>
            <a:pPr indent="34290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ASCII 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/>
              <a:t>к</a:t>
            </a:r>
            <a:r>
              <a:rPr lang="ru-RU" b="1" dirty="0" smtClean="0"/>
              <a:t>одирует символы 8 – битовыми числами (2</a:t>
            </a:r>
            <a:r>
              <a:rPr lang="ru-RU" b="1" baseline="30000" dirty="0" smtClean="0"/>
              <a:t>8</a:t>
            </a:r>
            <a:r>
              <a:rPr lang="ru-RU" b="1" dirty="0" smtClean="0"/>
              <a:t>=256).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№1: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900105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 Понятие информации »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Термин  </a:t>
            </a:r>
            <a:r>
              <a:rPr lang="ru-RU" b="1" dirty="0" smtClean="0">
                <a:solidFill>
                  <a:srgbClr val="FF0000"/>
                </a:solidFill>
              </a:rPr>
              <a:t>"информация"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1808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b="1" dirty="0"/>
              <a:t>  происходит </a:t>
            </a:r>
            <a:r>
              <a:rPr lang="ru-RU" b="1" dirty="0" smtClean="0"/>
              <a:t> от  латинского </a:t>
            </a:r>
            <a:r>
              <a:rPr lang="ru-RU" b="1" dirty="0"/>
              <a:t>слова  </a:t>
            </a:r>
            <a:r>
              <a:rPr lang="ru-RU" b="1" dirty="0">
                <a:solidFill>
                  <a:srgbClr val="C00000"/>
                </a:solidFill>
              </a:rPr>
              <a:t>"</a:t>
            </a:r>
            <a:r>
              <a:rPr lang="ru-RU" b="1" dirty="0" err="1">
                <a:solidFill>
                  <a:srgbClr val="C00000"/>
                </a:solidFill>
              </a:rPr>
              <a:t>informatio</a:t>
            </a:r>
            <a:r>
              <a:rPr lang="ru-RU" b="1" dirty="0">
                <a:solidFill>
                  <a:srgbClr val="C00000"/>
                </a:solidFill>
              </a:rPr>
              <a:t>",</a:t>
            </a:r>
            <a:r>
              <a:rPr lang="ru-RU" b="1" dirty="0"/>
              <a:t>  что означает  </a:t>
            </a:r>
            <a:r>
              <a:rPr lang="ru-RU" b="1" dirty="0">
                <a:solidFill>
                  <a:srgbClr val="C00000"/>
                </a:solidFill>
              </a:rPr>
              <a:t>сведения,  разъяснения,  изложение</a:t>
            </a:r>
            <a:r>
              <a:rPr lang="ru-RU" b="1" dirty="0"/>
              <a:t>.</a:t>
            </a:r>
          </a:p>
          <a:p>
            <a:pPr algn="ctr">
              <a:lnSpc>
                <a:spcPct val="150000"/>
              </a:lnSpc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54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Информация</a:t>
            </a:r>
            <a: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—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42900">
              <a:lnSpc>
                <a:spcPct val="150000"/>
              </a:lnSpc>
              <a:buNone/>
            </a:pPr>
            <a:r>
              <a:rPr lang="ru-RU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это </a:t>
            </a:r>
            <a:r>
              <a:rPr lang="ru-RU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сведения об объектах и явлениях окружающей среды, их параметрах, свойствах и состоянии, которые уменьшают имеющуюся о них степень неопределенности, неполноты знаний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>
              <a:lnSpc>
                <a:spcPct val="150000"/>
              </a:lnSpc>
            </a:pP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Вопрос № 2: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900105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 Носители   информации »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Носитель   информации 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585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среда  для  записи,  хранения  и  передачи  информации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42844" y="142852"/>
          <a:ext cx="9001156" cy="6500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1DEA25-2538-4663-A481-53B9EFD7FF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F11DEA25-2538-4663-A481-53B9EFD7FF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164595-CE8A-49DD-A2E4-F50E2FCE4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63164595-CE8A-49DD-A2E4-F50E2FCE4E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835C36-FA4E-40A9-B992-C291F0EFD9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B1835C36-FA4E-40A9-B992-C291F0EFD9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429F04-F6BA-4892-A08F-C96462A4B7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4">
                                            <p:graphicEl>
                                              <a:dgm id="{24429F04-F6BA-4892-A08F-C96462A4B7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B56FD2-F8F1-4682-866F-75758709CB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4">
                                            <p:graphicEl>
                                              <a:dgm id="{49B56FD2-F8F1-4682-866F-75758709CB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ED0B2B-BEA7-4BD6-B248-6CD5FBECE5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F4ED0B2B-BEA7-4BD6-B248-6CD5FBECE5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27D352-FC7B-417A-86DF-9BAD220DAA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4">
                                            <p:graphicEl>
                                              <a:dgm id="{3627D352-FC7B-417A-86DF-9BAD220DAA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B883DE-42F9-479A-818D-023867412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4">
                                            <p:graphicEl>
                                              <a:dgm id="{25B883DE-42F9-479A-818D-023867412E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F234A0-7D0C-4DC6-8BEC-8E44C1F3E2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4">
                                            <p:graphicEl>
                                              <a:dgm id="{E8F234A0-7D0C-4DC6-8BEC-8E44C1F3E2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09C632-CB5B-4B48-BDAF-91A28B418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4">
                                            <p:graphicEl>
                                              <a:dgm id="{8609C632-CB5B-4B48-BDAF-91A28B4183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9D194E-61DF-4B59-903F-1AB4128A9A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C89D194E-61DF-4B59-903F-1AB4128A9A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D5839A8-DCF4-4CA6-B461-49EFA77539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4">
                                            <p:graphicEl>
                                              <a:dgm id="{8D5839A8-DCF4-4CA6-B461-49EFA77539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1FA8DE-636D-4A5F-9836-40972E8000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4">
                                            <p:graphicEl>
                                              <a:dgm id="{A71FA8DE-636D-4A5F-9836-40972E8000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C4466E3-D95E-4576-99E7-C1B4E9EE3B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4">
                                            <p:graphicEl>
                                              <a:dgm id="{CC4466E3-D95E-4576-99E7-C1B4E9EE3B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2F84791-F2ED-4EBF-9B29-49BADC5C82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4">
                                            <p:graphicEl>
                                              <a:dgm id="{B2F84791-F2ED-4EBF-9B29-49BADC5C82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0F49CCC-CD98-44FC-A441-3F410705D5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4">
                                            <p:graphicEl>
                                              <a:dgm id="{80F49CCC-CD98-44FC-A441-3F410705D5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F7678A-BAEE-48D0-AF1C-B113A276AC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4">
                                            <p:graphicEl>
                                              <a:dgm id="{8AF7678A-BAEE-48D0-AF1C-B113A276AC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781B4C-CAD7-429A-A0E7-6E038A6986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4">
                                            <p:graphicEl>
                                              <a:dgm id="{56781B4C-CAD7-429A-A0E7-6E038A6986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99BE27-9BE7-4A54-8539-FFDB72EAD9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4">
                                            <p:graphicEl>
                                              <a:dgm id="{F699BE27-9BE7-4A54-8539-FFDB72EAD9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0F6709-3F19-49C5-85F1-0024CA7377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4">
                                            <p:graphicEl>
                                              <a:dgm id="{1A0F6709-3F19-49C5-85F1-0024CA7377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08D9BD-6DA4-4837-A074-21AF4ED3C7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4">
                                            <p:graphicEl>
                                              <a:dgm id="{FF08D9BD-6DA4-4837-A074-21AF4ED3C7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BDFE28-8D9C-42C7-8498-ADD73E083F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4">
                                            <p:graphicEl>
                                              <a:dgm id="{61BDFE28-8D9C-42C7-8498-ADD73E083F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C1C1B1-6625-461E-A855-DF0F656187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4">
                                            <p:graphicEl>
                                              <a:dgm id="{64C1C1B1-6625-461E-A855-DF0F656187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40B4B3-BA63-4E4B-8ECE-C0816F4FED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4">
                                            <p:graphicEl>
                                              <a:dgm id="{D440B4B3-BA63-4E4B-8ECE-C0816F4FED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21E4B21-A6E5-486B-867A-66E12A3F5C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1000"/>
                                        <p:tgtEl>
                                          <p:spTgt spid="4">
                                            <p:graphicEl>
                                              <a:dgm id="{E21E4B21-A6E5-486B-867A-66E12A3F5C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62BCA0-E974-418F-9DC5-2B6BAA5E0E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1000"/>
                                        <p:tgtEl>
                                          <p:spTgt spid="4">
                                            <p:graphicEl>
                                              <a:dgm id="{AD62BCA0-E974-418F-9DC5-2B6BAA5E0E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C222C7-1E60-443D-B9AA-E396774AD0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4">
                                            <p:graphicEl>
                                              <a:dgm id="{23C222C7-1E60-443D-B9AA-E396774AD0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7210B8-7DFC-493A-B390-5B0F0960E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4">
                                            <p:graphicEl>
                                              <a:dgm id="{307210B8-7DFC-493A-B390-5B0F0960E7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3C70F9-B288-48EB-B923-5FFDBF1346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4">
                                            <p:graphicEl>
                                              <a:dgm id="{713C70F9-B288-48EB-B923-5FFDBF1346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204885-1B75-4228-82C0-AD0E7E9D04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1000"/>
                                        <p:tgtEl>
                                          <p:spTgt spid="4">
                                            <p:graphicEl>
                                              <a:dgm id="{6E204885-1B75-4228-82C0-AD0E7E9D04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E7117E-B54B-45FC-A8A1-C3DAF8B749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4">
                                            <p:graphicEl>
                                              <a:dgm id="{59E7117E-B54B-45FC-A8A1-C3DAF8B749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736D3F-AFD7-45B1-A0C2-79D6F82096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1000"/>
                                        <p:tgtEl>
                                          <p:spTgt spid="4">
                                            <p:graphicEl>
                                              <a:dgm id="{32736D3F-AFD7-45B1-A0C2-79D6F82096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F7ABDC-FC3E-4229-A11C-28D8D34F4A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1000"/>
                                        <p:tgtEl>
                                          <p:spTgt spid="4">
                                            <p:graphicEl>
                                              <a:dgm id="{31F7ABDC-FC3E-4229-A11C-28D8D34F4A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85A067-A16C-46E0-B495-BECD9BFCF1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1000"/>
                                        <p:tgtEl>
                                          <p:spTgt spid="4">
                                            <p:graphicEl>
                                              <a:dgm id="{DF85A067-A16C-46E0-B495-BECD9BFCF1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935901-C72F-4467-B8D0-2CC6996CD8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1000"/>
                                        <p:tgtEl>
                                          <p:spTgt spid="4">
                                            <p:graphicEl>
                                              <a:dgm id="{1B935901-C72F-4467-B8D0-2CC6996CD8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14282" y="142852"/>
          <a:ext cx="8715436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F43216-C90A-4D91-9CA7-CF9DAFE6C5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B6F43216-C90A-4D91-9CA7-CF9DAFE6C5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C2CF3E-4877-4E76-932C-79BA167319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graphicEl>
                                              <a:dgm id="{F9C2CF3E-4877-4E76-932C-79BA167319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C2228B-4E0B-4A0B-9FB8-D57E8A796F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">
                                            <p:graphicEl>
                                              <a:dgm id="{64C2228B-4E0B-4A0B-9FB8-D57E8A796F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3B7FBD-2938-427C-89C8-38489781C6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">
                                            <p:graphicEl>
                                              <a:dgm id="{343B7FBD-2938-427C-89C8-38489781C6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D529F4-9EF7-4F8F-AC66-5E96D50FA6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4">
                                            <p:graphicEl>
                                              <a:dgm id="{7CD529F4-9EF7-4F8F-AC66-5E96D50FA6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184074-6098-4025-9E17-651AF4F862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">
                                            <p:graphicEl>
                                              <a:dgm id="{17184074-6098-4025-9E17-651AF4F862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756333-582D-48C0-B5F3-36ACC5E1A4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A8756333-582D-48C0-B5F3-36ACC5E1A4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461</Words>
  <Application>Microsoft Office PowerPoint</Application>
  <PresentationFormat>Экран (4:3)</PresentationFormat>
  <Paragraphs>128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Тема урока:</vt:lpstr>
      <vt:lpstr>План урока:</vt:lpstr>
      <vt:lpstr>Вопрос №1:</vt:lpstr>
      <vt:lpstr>Термин  "информация"</vt:lpstr>
      <vt:lpstr>Информация —</vt:lpstr>
      <vt:lpstr>Вопрос № 2:</vt:lpstr>
      <vt:lpstr>Носитель   информации -</vt:lpstr>
      <vt:lpstr>Слайд 8</vt:lpstr>
      <vt:lpstr>Слайд 9</vt:lpstr>
      <vt:lpstr>Слайд 10</vt:lpstr>
      <vt:lpstr>Передача  сигнала - </vt:lpstr>
      <vt:lpstr>Слайд 12</vt:lpstr>
      <vt:lpstr>Слайд 13</vt:lpstr>
      <vt:lpstr>Слайд 14</vt:lpstr>
      <vt:lpstr>Символ - </vt:lpstr>
      <vt:lpstr>Вопрос № 3:</vt:lpstr>
      <vt:lpstr>Виды  информации</vt:lpstr>
      <vt:lpstr>Слайд 18</vt:lpstr>
      <vt:lpstr>Свойства  информации:</vt:lpstr>
      <vt:lpstr>Информационный процесс - </vt:lpstr>
      <vt:lpstr>Слайд 21</vt:lpstr>
      <vt:lpstr>Вопрос № 4:</vt:lpstr>
      <vt:lpstr>Кодирование  - </vt:lpstr>
      <vt:lpstr>Код –  правило  для преобразования одного набора знаков в другой  набор  знаков.</vt:lpstr>
      <vt:lpstr>Слайд 25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dc:creator>Denis</dc:creator>
  <cp:lastModifiedBy>Denis</cp:lastModifiedBy>
  <cp:revision>52</cp:revision>
  <dcterms:created xsi:type="dcterms:W3CDTF">2001-12-31T22:39:06Z</dcterms:created>
  <dcterms:modified xsi:type="dcterms:W3CDTF">2002-01-01T01:20:34Z</dcterms:modified>
</cp:coreProperties>
</file>