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4.xml" ContentType="application/vnd.openxmlformats-officedocument.drawingml.diagramStyl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9B2708-21B4-4420-9048-61FEE23123D7}" type="doc">
      <dgm:prSet loTypeId="urn:microsoft.com/office/officeart/2005/8/layout/process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71B018-DCBD-47FB-8722-4AE04BC9764C}">
      <dgm:prSet phldrT="[Текст]" custT="1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ru-RU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Информационная </a:t>
          </a:r>
          <a:r>
            <a:rPr lang="ru-RU" sz="4000" b="1" cap="none" spc="0" dirty="0" smtClean="0">
              <a:ln w="11430"/>
              <a:solidFill>
                <a:schemeClr val="bg2">
                  <a:lumMod val="2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 </a:t>
          </a:r>
          <a:r>
            <a:rPr lang="ru-RU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деятельность</a:t>
          </a:r>
        </a:p>
      </dgm:t>
    </dgm:pt>
    <dgm:pt modelId="{36FDFB00-0C68-4BC8-A668-4830D8AD8E87}" type="parTrans" cxnId="{8810BA89-A22B-4FC2-BC0F-649E706DE01D}">
      <dgm:prSet/>
      <dgm:spPr/>
      <dgm:t>
        <a:bodyPr/>
        <a:lstStyle/>
        <a:p>
          <a:endParaRPr lang="ru-RU"/>
        </a:p>
      </dgm:t>
    </dgm:pt>
    <dgm:pt modelId="{ACCB64F8-7DCF-4BB9-AEF8-4234B40D0ED5}" type="sibTrans" cxnId="{8810BA89-A22B-4FC2-BC0F-649E706DE01D}">
      <dgm:prSet/>
      <dgm:spPr/>
      <dgm:t>
        <a:bodyPr/>
        <a:lstStyle/>
        <a:p>
          <a:endParaRPr lang="ru-RU"/>
        </a:p>
      </dgm:t>
    </dgm:pt>
    <dgm:pt modelId="{6D19FE8C-AE44-4139-9938-B9E8BA43E213}">
      <dgm:prSet phldrT="[Текст]"/>
      <dgm:spPr/>
      <dgm:t>
        <a:bodyPr/>
        <a:lstStyle/>
        <a:p>
          <a:r>
            <a:rPr lang="ru-RU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rPr>
            <a:t>Профессиональная  деятельность</a:t>
          </a:r>
          <a:endParaRPr lang="ru-RU" dirty="0"/>
        </a:p>
      </dgm:t>
    </dgm:pt>
    <dgm:pt modelId="{1DD9B221-014B-4172-8089-733D63D4F212}" type="parTrans" cxnId="{DDA835BE-3ECC-44C5-A456-745DC0F854FF}">
      <dgm:prSet/>
      <dgm:spPr/>
      <dgm:t>
        <a:bodyPr/>
        <a:lstStyle/>
        <a:p>
          <a:endParaRPr lang="ru-RU"/>
        </a:p>
      </dgm:t>
    </dgm:pt>
    <dgm:pt modelId="{B2360FD2-B896-429B-ACF7-C9FC00AE1AED}" type="sibTrans" cxnId="{DDA835BE-3ECC-44C5-A456-745DC0F854FF}">
      <dgm:prSet/>
      <dgm:spPr/>
      <dgm:t>
        <a:bodyPr/>
        <a:lstStyle/>
        <a:p>
          <a:endParaRPr lang="ru-RU"/>
        </a:p>
      </dgm:t>
    </dgm:pt>
    <dgm:pt modelId="{72FE7196-AE66-444F-90F3-916FCF350DC6}">
      <dgm:prSet phldrT="[Текст]" custT="1"/>
      <dgm:spPr/>
      <dgm:t>
        <a:bodyPr>
          <a:scene3d>
            <a:camera prst="orthographicFront"/>
            <a:lightRig rig="soft" dir="tl">
              <a:rot lat="0" lon="0" rev="0"/>
            </a:lightRig>
          </a:scene3d>
          <a:sp3d contourW="25400" prstMaterial="matte">
            <a:bevelT w="25400" h="55880" prst="artDeco"/>
            <a:contourClr>
              <a:schemeClr val="accent2">
                <a:tint val="20000"/>
              </a:schemeClr>
            </a:contourClr>
          </a:sp3d>
        </a:bodyPr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6000" b="1" cap="none" spc="0" dirty="0" smtClean="0">
              <a:ln w="11430"/>
              <a:solidFill>
                <a:schemeClr val="bg2">
                  <a:lumMod val="25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Люди </a:t>
          </a:r>
        </a:p>
        <a:p>
          <a:pPr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b="1" cap="none" spc="50" dirty="0">
            <a:ln w="11430"/>
            <a:gradFill>
              <a:gsLst>
                <a:gs pos="25000">
                  <a:schemeClr val="accent2">
                    <a:satMod val="155000"/>
                  </a:schemeClr>
                </a:gs>
                <a:gs pos="100000">
                  <a:schemeClr val="accent2">
                    <a:shade val="45000"/>
                    <a:satMod val="165000"/>
                  </a:schemeClr>
                </a:gs>
              </a:gsLst>
              <a:lin ang="5400000"/>
            </a:gradFill>
            <a:effectLst>
              <a:outerShdw blurRad="76200" dist="50800" dir="5400000" algn="tl" rotWithShape="0">
                <a:srgbClr val="000000">
                  <a:alpha val="65000"/>
                </a:srgbClr>
              </a:outerShdw>
            </a:effectLst>
          </a:endParaRPr>
        </a:p>
      </dgm:t>
    </dgm:pt>
    <dgm:pt modelId="{D5012A14-E685-4E4E-821D-D26E435A9D05}" type="sibTrans" cxnId="{401C8844-C417-4A6D-B9DD-69A563AE0AB0}">
      <dgm:prSet/>
      <dgm:spPr/>
      <dgm:t>
        <a:bodyPr/>
        <a:lstStyle/>
        <a:p>
          <a:endParaRPr lang="ru-RU"/>
        </a:p>
      </dgm:t>
    </dgm:pt>
    <dgm:pt modelId="{8EDD23BC-0734-4DF7-A039-C255256AF18B}" type="parTrans" cxnId="{401C8844-C417-4A6D-B9DD-69A563AE0AB0}">
      <dgm:prSet/>
      <dgm:spPr/>
      <dgm:t>
        <a:bodyPr/>
        <a:lstStyle/>
        <a:p>
          <a:endParaRPr lang="ru-RU"/>
        </a:p>
      </dgm:t>
    </dgm:pt>
    <dgm:pt modelId="{CF34F809-19D9-4B89-ADD3-8E2E132EC44E}">
      <dgm:prSet custT="1"/>
      <dgm:spPr/>
      <dgm:t>
        <a:bodyPr/>
        <a:lstStyle/>
        <a:p>
          <a:r>
            <a:rPr lang="ru-RU" sz="2800" b="1" dirty="0" smtClean="0">
              <a:solidFill>
                <a:schemeClr val="accent3">
                  <a:lumMod val="75000"/>
                </a:schemeClr>
              </a:solidFill>
            </a:rPr>
            <a:t>Получают письма, читают книги, хранят фото, разговаривают по телефону , решают задачи</a:t>
          </a:r>
          <a:endParaRPr lang="ru-RU" sz="2800" b="1" dirty="0">
            <a:solidFill>
              <a:schemeClr val="accent3">
                <a:lumMod val="75000"/>
              </a:schemeClr>
            </a:solidFill>
          </a:endParaRPr>
        </a:p>
      </dgm:t>
    </dgm:pt>
    <dgm:pt modelId="{07FB393F-DFD1-4DF1-B60F-C83362E5B9A9}" type="parTrans" cxnId="{68BAB550-A2DD-4133-A644-9AD2C8578294}">
      <dgm:prSet/>
      <dgm:spPr/>
      <dgm:t>
        <a:bodyPr/>
        <a:lstStyle/>
        <a:p>
          <a:endParaRPr lang="ru-RU"/>
        </a:p>
      </dgm:t>
    </dgm:pt>
    <dgm:pt modelId="{1630BE64-4E8F-443A-A0A3-111047C09053}" type="sibTrans" cxnId="{68BAB550-A2DD-4133-A644-9AD2C8578294}">
      <dgm:prSet/>
      <dgm:spPr/>
      <dgm:t>
        <a:bodyPr/>
        <a:lstStyle/>
        <a:p>
          <a:endParaRPr lang="ru-RU"/>
        </a:p>
      </dgm:t>
    </dgm:pt>
    <dgm:pt modelId="{B1FE1CEA-1181-4699-AB05-40E66805357E}" type="pres">
      <dgm:prSet presAssocID="{B89B2708-21B4-4420-9048-61FEE23123D7}" presName="Name0" presStyleCnt="0">
        <dgm:presLayoutVars>
          <dgm:dir/>
          <dgm:animLvl val="lvl"/>
          <dgm:resizeHandles val="exact"/>
        </dgm:presLayoutVars>
      </dgm:prSet>
      <dgm:spPr/>
    </dgm:pt>
    <dgm:pt modelId="{4005D8B0-44F7-46B6-BE7C-CF08F978CE52}" type="pres">
      <dgm:prSet presAssocID="{6D19FE8C-AE44-4139-9938-B9E8BA43E213}" presName="boxAndChildren" presStyleCnt="0"/>
      <dgm:spPr/>
    </dgm:pt>
    <dgm:pt modelId="{C5A1E978-C15B-4B02-93A3-79948F43ACA4}" type="pres">
      <dgm:prSet presAssocID="{6D19FE8C-AE44-4139-9938-B9E8BA43E213}" presName="parentTextBox" presStyleLbl="node1" presStyleIdx="0" presStyleCnt="4"/>
      <dgm:spPr/>
      <dgm:t>
        <a:bodyPr/>
        <a:lstStyle/>
        <a:p>
          <a:endParaRPr lang="ru-RU"/>
        </a:p>
      </dgm:t>
    </dgm:pt>
    <dgm:pt modelId="{B29000E1-206E-4321-8235-5FD5F032D355}" type="pres">
      <dgm:prSet presAssocID="{1630BE64-4E8F-443A-A0A3-111047C09053}" presName="sp" presStyleCnt="0"/>
      <dgm:spPr/>
    </dgm:pt>
    <dgm:pt modelId="{35092465-55FA-4380-B4DD-92E4E09BDDB3}" type="pres">
      <dgm:prSet presAssocID="{CF34F809-19D9-4B89-ADD3-8E2E132EC44E}" presName="arrowAndChildren" presStyleCnt="0"/>
      <dgm:spPr/>
    </dgm:pt>
    <dgm:pt modelId="{C0F1EBAB-C8D4-464B-AFB5-8388868AE95C}" type="pres">
      <dgm:prSet presAssocID="{CF34F809-19D9-4B89-ADD3-8E2E132EC44E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AA1706D0-5501-47B5-925C-7B4362C57414}" type="pres">
      <dgm:prSet presAssocID="{ACCB64F8-7DCF-4BB9-AEF8-4234B40D0ED5}" presName="sp" presStyleCnt="0"/>
      <dgm:spPr/>
    </dgm:pt>
    <dgm:pt modelId="{BB741C67-5B8A-4794-9FDB-73E0E9FCFB0D}" type="pres">
      <dgm:prSet presAssocID="{0471B018-DCBD-47FB-8722-4AE04BC9764C}" presName="arrowAndChildren" presStyleCnt="0"/>
      <dgm:spPr/>
    </dgm:pt>
    <dgm:pt modelId="{89002615-7240-46D4-B9A0-ADA95B5DBEDC}" type="pres">
      <dgm:prSet presAssocID="{0471B018-DCBD-47FB-8722-4AE04BC9764C}" presName="parentTextArrow" presStyleLbl="node1" presStyleIdx="2" presStyleCnt="4" custLinFactNeighborX="520" custLinFactNeighborY="-2524"/>
      <dgm:spPr/>
      <dgm:t>
        <a:bodyPr/>
        <a:lstStyle/>
        <a:p>
          <a:endParaRPr lang="ru-RU"/>
        </a:p>
      </dgm:t>
    </dgm:pt>
    <dgm:pt modelId="{5B18ADC0-F069-4E58-831B-663FF467B3E5}" type="pres">
      <dgm:prSet presAssocID="{D5012A14-E685-4E4E-821D-D26E435A9D05}" presName="sp" presStyleCnt="0"/>
      <dgm:spPr/>
    </dgm:pt>
    <dgm:pt modelId="{76CE679F-C828-4A59-BF2E-AA4F9935A815}" type="pres">
      <dgm:prSet presAssocID="{72FE7196-AE66-444F-90F3-916FCF350DC6}" presName="arrowAndChildren" presStyleCnt="0"/>
      <dgm:spPr/>
    </dgm:pt>
    <dgm:pt modelId="{6424D059-7745-4975-8CEB-7B277C2AAB08}" type="pres">
      <dgm:prSet presAssocID="{72FE7196-AE66-444F-90F3-916FCF350DC6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E5A6645D-39A9-4AF8-B5F5-E4898B02E403}" type="presOf" srcId="{B89B2708-21B4-4420-9048-61FEE23123D7}" destId="{B1FE1CEA-1181-4699-AB05-40E66805357E}" srcOrd="0" destOrd="0" presId="urn:microsoft.com/office/officeart/2005/8/layout/process4"/>
    <dgm:cxn modelId="{90C033CB-249F-4B26-9EB3-CFEF34EF61B5}" type="presOf" srcId="{0471B018-DCBD-47FB-8722-4AE04BC9764C}" destId="{89002615-7240-46D4-B9A0-ADA95B5DBEDC}" srcOrd="0" destOrd="0" presId="urn:microsoft.com/office/officeart/2005/8/layout/process4"/>
    <dgm:cxn modelId="{06EEAE35-5815-41C3-B617-44407A4BADFA}" type="presOf" srcId="{CF34F809-19D9-4B89-ADD3-8E2E132EC44E}" destId="{C0F1EBAB-C8D4-464B-AFB5-8388868AE95C}" srcOrd="0" destOrd="0" presId="urn:microsoft.com/office/officeart/2005/8/layout/process4"/>
    <dgm:cxn modelId="{401C8844-C417-4A6D-B9DD-69A563AE0AB0}" srcId="{B89B2708-21B4-4420-9048-61FEE23123D7}" destId="{72FE7196-AE66-444F-90F3-916FCF350DC6}" srcOrd="0" destOrd="0" parTransId="{8EDD23BC-0734-4DF7-A039-C255256AF18B}" sibTransId="{D5012A14-E685-4E4E-821D-D26E435A9D05}"/>
    <dgm:cxn modelId="{8810BA89-A22B-4FC2-BC0F-649E706DE01D}" srcId="{B89B2708-21B4-4420-9048-61FEE23123D7}" destId="{0471B018-DCBD-47FB-8722-4AE04BC9764C}" srcOrd="1" destOrd="0" parTransId="{36FDFB00-0C68-4BC8-A668-4830D8AD8E87}" sibTransId="{ACCB64F8-7DCF-4BB9-AEF8-4234B40D0ED5}"/>
    <dgm:cxn modelId="{15D4E54D-D8B8-4088-9E07-9F33227ABE39}" type="presOf" srcId="{6D19FE8C-AE44-4139-9938-B9E8BA43E213}" destId="{C5A1E978-C15B-4B02-93A3-79948F43ACA4}" srcOrd="0" destOrd="0" presId="urn:microsoft.com/office/officeart/2005/8/layout/process4"/>
    <dgm:cxn modelId="{3D5E828E-8058-4E33-BB55-F7A09F4A364C}" type="presOf" srcId="{72FE7196-AE66-444F-90F3-916FCF350DC6}" destId="{6424D059-7745-4975-8CEB-7B277C2AAB08}" srcOrd="0" destOrd="0" presId="urn:microsoft.com/office/officeart/2005/8/layout/process4"/>
    <dgm:cxn modelId="{68BAB550-A2DD-4133-A644-9AD2C8578294}" srcId="{B89B2708-21B4-4420-9048-61FEE23123D7}" destId="{CF34F809-19D9-4B89-ADD3-8E2E132EC44E}" srcOrd="2" destOrd="0" parTransId="{07FB393F-DFD1-4DF1-B60F-C83362E5B9A9}" sibTransId="{1630BE64-4E8F-443A-A0A3-111047C09053}"/>
    <dgm:cxn modelId="{DDA835BE-3ECC-44C5-A456-745DC0F854FF}" srcId="{B89B2708-21B4-4420-9048-61FEE23123D7}" destId="{6D19FE8C-AE44-4139-9938-B9E8BA43E213}" srcOrd="3" destOrd="0" parTransId="{1DD9B221-014B-4172-8089-733D63D4F212}" sibTransId="{B2360FD2-B896-429B-ACF7-C9FC00AE1AED}"/>
    <dgm:cxn modelId="{138F0C18-0E24-45C1-8828-522661F56903}" type="presParOf" srcId="{B1FE1CEA-1181-4699-AB05-40E66805357E}" destId="{4005D8B0-44F7-46B6-BE7C-CF08F978CE52}" srcOrd="0" destOrd="0" presId="urn:microsoft.com/office/officeart/2005/8/layout/process4"/>
    <dgm:cxn modelId="{45FD13E8-4EBC-4C32-BA6A-B4BFC7959311}" type="presParOf" srcId="{4005D8B0-44F7-46B6-BE7C-CF08F978CE52}" destId="{C5A1E978-C15B-4B02-93A3-79948F43ACA4}" srcOrd="0" destOrd="0" presId="urn:microsoft.com/office/officeart/2005/8/layout/process4"/>
    <dgm:cxn modelId="{E5E3CE22-6A3C-43D3-BAD7-EE82AEAE8D5B}" type="presParOf" srcId="{B1FE1CEA-1181-4699-AB05-40E66805357E}" destId="{B29000E1-206E-4321-8235-5FD5F032D355}" srcOrd="1" destOrd="0" presId="urn:microsoft.com/office/officeart/2005/8/layout/process4"/>
    <dgm:cxn modelId="{F1D95898-BCCF-4416-8B0E-DD774A13C009}" type="presParOf" srcId="{B1FE1CEA-1181-4699-AB05-40E66805357E}" destId="{35092465-55FA-4380-B4DD-92E4E09BDDB3}" srcOrd="2" destOrd="0" presId="urn:microsoft.com/office/officeart/2005/8/layout/process4"/>
    <dgm:cxn modelId="{45B00B3E-A6FC-43E6-A094-7CEF7442724B}" type="presParOf" srcId="{35092465-55FA-4380-B4DD-92E4E09BDDB3}" destId="{C0F1EBAB-C8D4-464B-AFB5-8388868AE95C}" srcOrd="0" destOrd="0" presId="urn:microsoft.com/office/officeart/2005/8/layout/process4"/>
    <dgm:cxn modelId="{F22C519D-5D73-4EED-A673-2699BE86FD35}" type="presParOf" srcId="{B1FE1CEA-1181-4699-AB05-40E66805357E}" destId="{AA1706D0-5501-47B5-925C-7B4362C57414}" srcOrd="3" destOrd="0" presId="urn:microsoft.com/office/officeart/2005/8/layout/process4"/>
    <dgm:cxn modelId="{B4D4A2C9-8743-4D5B-9A70-B59FA6E3457D}" type="presParOf" srcId="{B1FE1CEA-1181-4699-AB05-40E66805357E}" destId="{BB741C67-5B8A-4794-9FDB-73E0E9FCFB0D}" srcOrd="4" destOrd="0" presId="urn:microsoft.com/office/officeart/2005/8/layout/process4"/>
    <dgm:cxn modelId="{512BA274-B15E-4CA0-83FF-247E57AFF4DF}" type="presParOf" srcId="{BB741C67-5B8A-4794-9FDB-73E0E9FCFB0D}" destId="{89002615-7240-46D4-B9A0-ADA95B5DBEDC}" srcOrd="0" destOrd="0" presId="urn:microsoft.com/office/officeart/2005/8/layout/process4"/>
    <dgm:cxn modelId="{F1D513AB-B024-4F94-97D1-5428602D4A6C}" type="presParOf" srcId="{B1FE1CEA-1181-4699-AB05-40E66805357E}" destId="{5B18ADC0-F069-4E58-831B-663FF467B3E5}" srcOrd="5" destOrd="0" presId="urn:microsoft.com/office/officeart/2005/8/layout/process4"/>
    <dgm:cxn modelId="{833E792E-1648-4076-847B-5B283E8D323E}" type="presParOf" srcId="{B1FE1CEA-1181-4699-AB05-40E66805357E}" destId="{76CE679F-C828-4A59-BF2E-AA4F9935A815}" srcOrd="6" destOrd="0" presId="urn:microsoft.com/office/officeart/2005/8/layout/process4"/>
    <dgm:cxn modelId="{51E4914D-B2B9-4A5B-98A9-5440997343D5}" type="presParOf" srcId="{76CE679F-C828-4A59-BF2E-AA4F9935A815}" destId="{6424D059-7745-4975-8CEB-7B277C2AAB08}" srcOrd="0" destOrd="0" presId="urn:microsoft.com/office/officeart/2005/8/layout/process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1F8167-696D-413F-8DCE-8887A92405EE}" type="doc">
      <dgm:prSet loTypeId="urn:microsoft.com/office/officeart/2005/8/layout/arrow2" loCatId="process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ru-RU"/>
        </a:p>
      </dgm:t>
    </dgm:pt>
    <dgm:pt modelId="{41C930C1-9B17-4F60-AA31-3847CE105F13}">
      <dgm:prSet phldrT="[Текст]" custT="1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ru-RU" sz="2000" b="1" cap="none" spc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Развитие общест-ва</a:t>
          </a:r>
          <a:endParaRPr lang="ru-RU" sz="2000" b="1" cap="none" spc="0" dirty="0">
            <a:ln w="11430"/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88EE8238-448A-45CD-B46F-00EF5F533C0D}" type="parTrans" cxnId="{0BCD4080-DF88-46A3-B933-A7FDA9EE2EA2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65CCAB61-05CF-4DEE-9288-B294A67EA302}" type="sibTrans" cxnId="{0BCD4080-DF88-46A3-B933-A7FDA9EE2EA2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ED7F4263-68E6-45C7-92BC-6344B2499FDE}">
      <dgm:prSet phldrT="[Текст]" custT="1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ru-RU" sz="2000" b="1" cap="none" spc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Рост объема человечес-ких знаний</a:t>
          </a:r>
          <a:endParaRPr lang="ru-RU" sz="2000" b="1" cap="none" spc="0" dirty="0">
            <a:ln w="11430"/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FC357FFE-7E6F-4F4F-9687-75AD4E5E8967}" type="parTrans" cxnId="{235F4A57-A3EA-44AF-B9E3-5BD8E7B752EC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2036B9E9-C914-4F95-A9F4-5E872302D99F}" type="sibTrans" cxnId="{235F4A57-A3EA-44AF-B9E3-5BD8E7B752EC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90225ED0-3368-4C25-953A-8F6FD0E97EB3}">
      <dgm:prSet phldrT="[Текст]" custT="1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ru-RU" sz="2000" b="1" cap="none" spc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Рост книг, рукописей</a:t>
          </a:r>
          <a:endParaRPr lang="ru-RU" sz="2000" b="1" cap="none" spc="0" dirty="0">
            <a:ln w="11430"/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968D7D93-970E-4742-95AC-8E6C8C36DD12}" type="parTrans" cxnId="{40BE8BB3-270C-4D29-A455-25037819B4B2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66E16F0B-E12C-4FC0-8DCB-DD397E3A2A5D}" type="sibTrans" cxnId="{40BE8BB3-270C-4D29-A455-25037819B4B2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A9A8C6CB-C891-4680-AB6F-856CB3EC7195}">
      <dgm:prSet custT="1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ru-RU" sz="2000" b="1" cap="none" spc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Библио-течные классифика-торы, предмет-ные каталоги</a:t>
          </a:r>
          <a:endParaRPr lang="ru-RU" sz="2000" b="1" cap="none" spc="0" dirty="0">
            <a:ln w="11430"/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81331AB0-58B0-49D1-8252-030F9A713DDF}" type="parTrans" cxnId="{0BD03D75-ED69-4E43-B468-5B8D59065A91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6436507B-2008-4EF8-9EFE-3B7875088B29}" type="sibTrans" cxnId="{0BD03D75-ED69-4E43-B468-5B8D59065A91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AC15162D-9D44-4012-B6A5-169893FF9179}">
      <dgm:prSet custT="1"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r>
            <a:rPr lang="ru-RU" sz="2000" b="1" cap="none" spc="0" smtClean="0">
              <a:ln w="11430"/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rPr>
            <a:t>Библиотеки, архивы</a:t>
          </a:r>
          <a:endParaRPr lang="ru-RU" sz="2000" b="1" cap="none" spc="0" dirty="0">
            <a:ln w="11430"/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AB73B65B-E267-4FC0-AD58-C0796DBD582D}" type="parTrans" cxnId="{5A3BE7A8-8E0F-4E61-888D-B3023F860E54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DB02DF15-0A1D-41FE-B1E8-ADE97DA72E0B}" type="sibTrans" cxnId="{5A3BE7A8-8E0F-4E61-888D-B3023F860E54}">
      <dgm:prSet/>
      <dgm:spPr/>
      <dgm:t>
        <a:bodyPr>
          <a:scene3d>
            <a:camera prst="orthographicFront"/>
            <a:lightRig rig="glow" dir="tl">
              <a:rot lat="0" lon="0" rev="5400000"/>
            </a:lightRig>
          </a:scene3d>
          <a:sp3d contourW="12700">
            <a:bevelT w="25400" h="25400"/>
            <a:contourClr>
              <a:schemeClr val="accent6">
                <a:shade val="73000"/>
              </a:schemeClr>
            </a:contourClr>
          </a:sp3d>
        </a:bodyPr>
        <a:lstStyle/>
        <a:p>
          <a:endParaRPr lang="ru-RU" b="1" cap="none" spc="0">
            <a:ln w="11430"/>
            <a:solidFill>
              <a:schemeClr val="accent2">
                <a:lumMod val="75000"/>
              </a:schemeClr>
            </a:solidFill>
            <a:effectLst>
              <a:outerShdw blurRad="80000" dist="40000" dir="5040000" algn="tl">
                <a:srgbClr val="000000">
                  <a:alpha val="30000"/>
                </a:srgbClr>
              </a:outerShdw>
            </a:effectLst>
          </a:endParaRPr>
        </a:p>
      </dgm:t>
    </dgm:pt>
    <dgm:pt modelId="{011065D1-EFE1-4C05-97FE-44141C9453BA}" type="pres">
      <dgm:prSet presAssocID="{041F8167-696D-413F-8DCE-8887A92405EE}" presName="arrowDiagram" presStyleCnt="0">
        <dgm:presLayoutVars>
          <dgm:chMax val="5"/>
          <dgm:dir/>
          <dgm:resizeHandles val="exact"/>
        </dgm:presLayoutVars>
      </dgm:prSet>
      <dgm:spPr/>
    </dgm:pt>
    <dgm:pt modelId="{3EBD47DD-CBBF-4F22-AB60-13CFF165992A}" type="pres">
      <dgm:prSet presAssocID="{041F8167-696D-413F-8DCE-8887A92405EE}" presName="arrow" presStyleLbl="bgShp" presStyleIdx="0" presStyleCnt="1"/>
      <dgm:spPr/>
    </dgm:pt>
    <dgm:pt modelId="{C97692C0-0094-444C-A1A0-BDC6E3BBDEC4}" type="pres">
      <dgm:prSet presAssocID="{041F8167-696D-413F-8DCE-8887A92405EE}" presName="arrowDiagram5" presStyleCnt="0"/>
      <dgm:spPr/>
    </dgm:pt>
    <dgm:pt modelId="{6F76DAD6-6794-4843-8D45-42FD481BA252}" type="pres">
      <dgm:prSet presAssocID="{41C930C1-9B17-4F60-AA31-3847CE105F13}" presName="bullet5a" presStyleLbl="node1" presStyleIdx="0" presStyleCnt="5"/>
      <dgm:spPr/>
    </dgm:pt>
    <dgm:pt modelId="{16B6F6C4-1FD9-444E-8A4B-B67E6CD32A6D}" type="pres">
      <dgm:prSet presAssocID="{41C930C1-9B17-4F60-AA31-3847CE105F13}" presName="textBox5a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1ADE8C-EE0C-4519-9717-CE4EDB05DAFA}" type="pres">
      <dgm:prSet presAssocID="{ED7F4263-68E6-45C7-92BC-6344B2499FDE}" presName="bullet5b" presStyleLbl="node1" presStyleIdx="1" presStyleCnt="5"/>
      <dgm:spPr/>
    </dgm:pt>
    <dgm:pt modelId="{69218DDF-0DE2-4BC8-A054-BAD270D238F8}" type="pres">
      <dgm:prSet presAssocID="{ED7F4263-68E6-45C7-92BC-6344B2499FDE}" presName="textBox5b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39AB8D-F2EB-42BD-BC9F-F4C3010BB55D}" type="pres">
      <dgm:prSet presAssocID="{90225ED0-3368-4C25-953A-8F6FD0E97EB3}" presName="bullet5c" presStyleLbl="node1" presStyleIdx="2" presStyleCnt="5"/>
      <dgm:spPr/>
    </dgm:pt>
    <dgm:pt modelId="{9EF71613-D9D9-4E55-89F3-75B771817C94}" type="pres">
      <dgm:prSet presAssocID="{90225ED0-3368-4C25-953A-8F6FD0E97EB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C48420-0228-4AF1-80E7-9A2D4B69BBDC}" type="pres">
      <dgm:prSet presAssocID="{AC15162D-9D44-4012-B6A5-169893FF9179}" presName="bullet5d" presStyleLbl="node1" presStyleIdx="3" presStyleCnt="5"/>
      <dgm:spPr/>
    </dgm:pt>
    <dgm:pt modelId="{45C75FF9-83CA-4CB0-A6A1-E4DCFEACCD54}" type="pres">
      <dgm:prSet presAssocID="{AC15162D-9D44-4012-B6A5-169893FF9179}" presName="textBox5d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4801F3-673D-4B17-ADCE-43D58B6DE8B3}" type="pres">
      <dgm:prSet presAssocID="{A9A8C6CB-C891-4680-AB6F-856CB3EC7195}" presName="bullet5e" presStyleLbl="node1" presStyleIdx="4" presStyleCnt="5"/>
      <dgm:spPr/>
    </dgm:pt>
    <dgm:pt modelId="{3C1AF519-2BFD-4289-826C-A00AF457211D}" type="pres">
      <dgm:prSet presAssocID="{A9A8C6CB-C891-4680-AB6F-856CB3EC7195}" presName="textBox5e" presStyleLbl="revTx" presStyleIdx="4" presStyleCnt="5" custLinFactNeighborX="-2459" custLinFactNeighborY="-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E6DB3B-56C3-4AD0-ACF5-FC8C0F0F98EE}" type="presOf" srcId="{ED7F4263-68E6-45C7-92BC-6344B2499FDE}" destId="{69218DDF-0DE2-4BC8-A054-BAD270D238F8}" srcOrd="0" destOrd="0" presId="urn:microsoft.com/office/officeart/2005/8/layout/arrow2"/>
    <dgm:cxn modelId="{37B67920-D252-4060-82B0-A1037B9843E8}" type="presOf" srcId="{041F8167-696D-413F-8DCE-8887A92405EE}" destId="{011065D1-EFE1-4C05-97FE-44141C9453BA}" srcOrd="0" destOrd="0" presId="urn:microsoft.com/office/officeart/2005/8/layout/arrow2"/>
    <dgm:cxn modelId="{40BE8BB3-270C-4D29-A455-25037819B4B2}" srcId="{041F8167-696D-413F-8DCE-8887A92405EE}" destId="{90225ED0-3368-4C25-953A-8F6FD0E97EB3}" srcOrd="2" destOrd="0" parTransId="{968D7D93-970E-4742-95AC-8E6C8C36DD12}" sibTransId="{66E16F0B-E12C-4FC0-8DCB-DD397E3A2A5D}"/>
    <dgm:cxn modelId="{235F4A57-A3EA-44AF-B9E3-5BD8E7B752EC}" srcId="{041F8167-696D-413F-8DCE-8887A92405EE}" destId="{ED7F4263-68E6-45C7-92BC-6344B2499FDE}" srcOrd="1" destOrd="0" parTransId="{FC357FFE-7E6F-4F4F-9687-75AD4E5E8967}" sibTransId="{2036B9E9-C914-4F95-A9F4-5E872302D99F}"/>
    <dgm:cxn modelId="{0BD03D75-ED69-4E43-B468-5B8D59065A91}" srcId="{041F8167-696D-413F-8DCE-8887A92405EE}" destId="{A9A8C6CB-C891-4680-AB6F-856CB3EC7195}" srcOrd="4" destOrd="0" parTransId="{81331AB0-58B0-49D1-8252-030F9A713DDF}" sibTransId="{6436507B-2008-4EF8-9EFE-3B7875088B29}"/>
    <dgm:cxn modelId="{FF9DFF98-E698-4DC3-9EFE-8B73CB74D98C}" type="presOf" srcId="{A9A8C6CB-C891-4680-AB6F-856CB3EC7195}" destId="{3C1AF519-2BFD-4289-826C-A00AF457211D}" srcOrd="0" destOrd="0" presId="urn:microsoft.com/office/officeart/2005/8/layout/arrow2"/>
    <dgm:cxn modelId="{70CFE903-A760-471A-A6D3-7CF6724962EF}" type="presOf" srcId="{90225ED0-3368-4C25-953A-8F6FD0E97EB3}" destId="{9EF71613-D9D9-4E55-89F3-75B771817C94}" srcOrd="0" destOrd="0" presId="urn:microsoft.com/office/officeart/2005/8/layout/arrow2"/>
    <dgm:cxn modelId="{0BCD4080-DF88-46A3-B933-A7FDA9EE2EA2}" srcId="{041F8167-696D-413F-8DCE-8887A92405EE}" destId="{41C930C1-9B17-4F60-AA31-3847CE105F13}" srcOrd="0" destOrd="0" parTransId="{88EE8238-448A-45CD-B46F-00EF5F533C0D}" sibTransId="{65CCAB61-05CF-4DEE-9288-B294A67EA302}"/>
    <dgm:cxn modelId="{8B850CEF-9B64-42D5-A714-8B45CD2E3371}" type="presOf" srcId="{41C930C1-9B17-4F60-AA31-3847CE105F13}" destId="{16B6F6C4-1FD9-444E-8A4B-B67E6CD32A6D}" srcOrd="0" destOrd="0" presId="urn:microsoft.com/office/officeart/2005/8/layout/arrow2"/>
    <dgm:cxn modelId="{5A3BE7A8-8E0F-4E61-888D-B3023F860E54}" srcId="{041F8167-696D-413F-8DCE-8887A92405EE}" destId="{AC15162D-9D44-4012-B6A5-169893FF9179}" srcOrd="3" destOrd="0" parTransId="{AB73B65B-E267-4FC0-AD58-C0796DBD582D}" sibTransId="{DB02DF15-0A1D-41FE-B1E8-ADE97DA72E0B}"/>
    <dgm:cxn modelId="{9D238DE3-F70E-4E7D-932E-19239E71BA2F}" type="presOf" srcId="{AC15162D-9D44-4012-B6A5-169893FF9179}" destId="{45C75FF9-83CA-4CB0-A6A1-E4DCFEACCD54}" srcOrd="0" destOrd="0" presId="urn:microsoft.com/office/officeart/2005/8/layout/arrow2"/>
    <dgm:cxn modelId="{831EC3CB-61BC-4DE8-8DC8-49634C568FBF}" type="presParOf" srcId="{011065D1-EFE1-4C05-97FE-44141C9453BA}" destId="{3EBD47DD-CBBF-4F22-AB60-13CFF165992A}" srcOrd="0" destOrd="0" presId="urn:microsoft.com/office/officeart/2005/8/layout/arrow2"/>
    <dgm:cxn modelId="{234AA665-0CC0-4B9F-9F93-1F20ADD274F5}" type="presParOf" srcId="{011065D1-EFE1-4C05-97FE-44141C9453BA}" destId="{C97692C0-0094-444C-A1A0-BDC6E3BBDEC4}" srcOrd="1" destOrd="0" presId="urn:microsoft.com/office/officeart/2005/8/layout/arrow2"/>
    <dgm:cxn modelId="{61CEC752-D223-4288-9F9D-5C62F59E6251}" type="presParOf" srcId="{C97692C0-0094-444C-A1A0-BDC6E3BBDEC4}" destId="{6F76DAD6-6794-4843-8D45-42FD481BA252}" srcOrd="0" destOrd="0" presId="urn:microsoft.com/office/officeart/2005/8/layout/arrow2"/>
    <dgm:cxn modelId="{4CA47BEF-BF9B-4342-B44C-A6204F3CD043}" type="presParOf" srcId="{C97692C0-0094-444C-A1A0-BDC6E3BBDEC4}" destId="{16B6F6C4-1FD9-444E-8A4B-B67E6CD32A6D}" srcOrd="1" destOrd="0" presId="urn:microsoft.com/office/officeart/2005/8/layout/arrow2"/>
    <dgm:cxn modelId="{64B59A9B-36B1-4313-A71F-DAD39172E4EC}" type="presParOf" srcId="{C97692C0-0094-444C-A1A0-BDC6E3BBDEC4}" destId="{1A1ADE8C-EE0C-4519-9717-CE4EDB05DAFA}" srcOrd="2" destOrd="0" presId="urn:microsoft.com/office/officeart/2005/8/layout/arrow2"/>
    <dgm:cxn modelId="{6DB23985-8B5B-4A4D-A1EF-A08566F0AE3C}" type="presParOf" srcId="{C97692C0-0094-444C-A1A0-BDC6E3BBDEC4}" destId="{69218DDF-0DE2-4BC8-A054-BAD270D238F8}" srcOrd="3" destOrd="0" presId="urn:microsoft.com/office/officeart/2005/8/layout/arrow2"/>
    <dgm:cxn modelId="{8FA5EC40-8CC8-4719-BB50-819A0BAD2400}" type="presParOf" srcId="{C97692C0-0094-444C-A1A0-BDC6E3BBDEC4}" destId="{FB39AB8D-F2EB-42BD-BC9F-F4C3010BB55D}" srcOrd="4" destOrd="0" presId="urn:microsoft.com/office/officeart/2005/8/layout/arrow2"/>
    <dgm:cxn modelId="{1B2D0EDA-26FD-4174-83D5-E4E4D23561A0}" type="presParOf" srcId="{C97692C0-0094-444C-A1A0-BDC6E3BBDEC4}" destId="{9EF71613-D9D9-4E55-89F3-75B771817C94}" srcOrd="5" destOrd="0" presId="urn:microsoft.com/office/officeart/2005/8/layout/arrow2"/>
    <dgm:cxn modelId="{5023289E-352D-4EBD-A704-EDB0D25E47CA}" type="presParOf" srcId="{C97692C0-0094-444C-A1A0-BDC6E3BBDEC4}" destId="{9EC48420-0228-4AF1-80E7-9A2D4B69BBDC}" srcOrd="6" destOrd="0" presId="urn:microsoft.com/office/officeart/2005/8/layout/arrow2"/>
    <dgm:cxn modelId="{CDE37843-C8BA-4E85-A50A-8F6CE3B906FE}" type="presParOf" srcId="{C97692C0-0094-444C-A1A0-BDC6E3BBDEC4}" destId="{45C75FF9-83CA-4CB0-A6A1-E4DCFEACCD54}" srcOrd="7" destOrd="0" presId="urn:microsoft.com/office/officeart/2005/8/layout/arrow2"/>
    <dgm:cxn modelId="{7CAA87E8-6691-4631-B894-C9F72901441A}" type="presParOf" srcId="{C97692C0-0094-444C-A1A0-BDC6E3BBDEC4}" destId="{6F4801F3-673D-4B17-ADCE-43D58B6DE8B3}" srcOrd="8" destOrd="0" presId="urn:microsoft.com/office/officeart/2005/8/layout/arrow2"/>
    <dgm:cxn modelId="{D85C8DF6-8F02-4368-B74B-C5EA3B368461}" type="presParOf" srcId="{C97692C0-0094-444C-A1A0-BDC6E3BBDEC4}" destId="{3C1AF519-2BFD-4289-826C-A00AF457211D}" srcOrd="9" destOrd="0" presId="urn:microsoft.com/office/officeart/2005/8/layout/arrow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17561F-613E-4C12-8D30-C5164027F069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00A11E9-BE9B-4A63-A9CC-CD7A44B32F15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2">
                  <a:lumMod val="75000"/>
                </a:schemeClr>
              </a:solidFill>
            </a:rPr>
            <a:t>Научно-технический прогресс</a:t>
          </a:r>
          <a:endParaRPr lang="ru-RU" sz="1600" b="1" dirty="0">
            <a:solidFill>
              <a:schemeClr val="accent2">
                <a:lumMod val="75000"/>
              </a:schemeClr>
            </a:solidFill>
          </a:endParaRPr>
        </a:p>
      </dgm:t>
    </dgm:pt>
    <dgm:pt modelId="{646A70F5-7461-4DD0-BC16-D684E62F26BA}" type="parTrans" cxnId="{FC6DA616-1373-419E-BB46-D0B0D445F71D}">
      <dgm:prSet/>
      <dgm:spPr/>
      <dgm:t>
        <a:bodyPr/>
        <a:lstStyle/>
        <a:p>
          <a:endParaRPr lang="ru-RU"/>
        </a:p>
      </dgm:t>
    </dgm:pt>
    <dgm:pt modelId="{BF26B746-E6B3-4DED-B8BF-A0D8C293DB5D}" type="sibTrans" cxnId="{FC6DA616-1373-419E-BB46-D0B0D445F71D}">
      <dgm:prSet/>
      <dgm:spPr/>
      <dgm:t>
        <a:bodyPr/>
        <a:lstStyle/>
        <a:p>
          <a:endParaRPr lang="ru-RU"/>
        </a:p>
      </dgm:t>
    </dgm:pt>
    <dgm:pt modelId="{D4243E64-0690-4731-8391-9905BF2FD1E8}">
      <dgm:prSet phldrT="[Текст]" custT="1"/>
      <dgm:spPr/>
      <dgm:t>
        <a:bodyPr/>
        <a:lstStyle/>
        <a:p>
          <a:r>
            <a:rPr lang="ru-RU" sz="1600" b="1" dirty="0" smtClean="0"/>
            <a:t>Средства и способы сбора информации</a:t>
          </a:r>
          <a:endParaRPr lang="ru-RU" sz="1600" b="1" dirty="0"/>
        </a:p>
      </dgm:t>
    </dgm:pt>
    <dgm:pt modelId="{1B6751AA-9BA1-40CD-B762-F6A4801220E6}" type="parTrans" cxnId="{9CDAFEA8-320F-44AC-A8A5-62F9BED8FAC9}">
      <dgm:prSet/>
      <dgm:spPr/>
      <dgm:t>
        <a:bodyPr/>
        <a:lstStyle/>
        <a:p>
          <a:endParaRPr lang="ru-RU"/>
        </a:p>
      </dgm:t>
    </dgm:pt>
    <dgm:pt modelId="{A4230EA0-35B9-49B5-A938-CFE739F57F77}" type="sibTrans" cxnId="{9CDAFEA8-320F-44AC-A8A5-62F9BED8FAC9}">
      <dgm:prSet/>
      <dgm:spPr/>
      <dgm:t>
        <a:bodyPr/>
        <a:lstStyle/>
        <a:p>
          <a:endParaRPr lang="ru-RU"/>
        </a:p>
      </dgm:t>
    </dgm:pt>
    <dgm:pt modelId="{21B1126F-00A3-4967-8FC5-5464117548EF}">
      <dgm:prSet phldrT="[Текст]"/>
      <dgm:spPr/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микрофон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A8729C60-6C5B-4020-A1DD-E00E58604487}" type="parTrans" cxnId="{2CF7984B-9574-471D-A603-9E0591EAE474}">
      <dgm:prSet/>
      <dgm:spPr/>
      <dgm:t>
        <a:bodyPr/>
        <a:lstStyle/>
        <a:p>
          <a:endParaRPr lang="ru-RU"/>
        </a:p>
      </dgm:t>
    </dgm:pt>
    <dgm:pt modelId="{FACA4325-09D2-4F23-AB21-8774DD70489C}" type="sibTrans" cxnId="{2CF7984B-9574-471D-A603-9E0591EAE474}">
      <dgm:prSet/>
      <dgm:spPr/>
      <dgm:t>
        <a:bodyPr/>
        <a:lstStyle/>
        <a:p>
          <a:endParaRPr lang="ru-RU"/>
        </a:p>
      </dgm:t>
    </dgm:pt>
    <dgm:pt modelId="{3F026ABF-4080-4D1B-BF28-B5196EA837CE}">
      <dgm:prSet phldrT="[Текст]" custT="1"/>
      <dgm:spPr/>
      <dgm:t>
        <a:bodyPr/>
        <a:lstStyle/>
        <a:p>
          <a:r>
            <a:rPr lang="ru-RU" sz="1600" b="1" dirty="0" smtClean="0"/>
            <a:t>Способы хранения информации</a:t>
          </a:r>
          <a:endParaRPr lang="ru-RU" sz="1600" b="1" dirty="0"/>
        </a:p>
      </dgm:t>
    </dgm:pt>
    <dgm:pt modelId="{FDC819C1-5E05-4F62-B778-E6EDE9F3A42B}" type="parTrans" cxnId="{12CE01BB-680B-44A8-90A4-9D71060D18C6}">
      <dgm:prSet/>
      <dgm:spPr/>
      <dgm:t>
        <a:bodyPr/>
        <a:lstStyle/>
        <a:p>
          <a:endParaRPr lang="ru-RU"/>
        </a:p>
      </dgm:t>
    </dgm:pt>
    <dgm:pt modelId="{A80ADFA2-1AF0-48EA-957C-3EED3B497EF6}" type="sibTrans" cxnId="{12CE01BB-680B-44A8-90A4-9D71060D18C6}">
      <dgm:prSet/>
      <dgm:spPr/>
      <dgm:t>
        <a:bodyPr/>
        <a:lstStyle/>
        <a:p>
          <a:endParaRPr lang="ru-RU"/>
        </a:p>
      </dgm:t>
    </dgm:pt>
    <dgm:pt modelId="{4DD820F6-AD79-444C-8D96-B997FDFB0FC5}">
      <dgm:prSet phldrT="[Текст]"/>
      <dgm:spPr/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бумага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2FCA4B39-1A73-4A5D-9556-D4AD56155E26}" type="parTrans" cxnId="{52B15E49-64BD-4A18-91C1-8C9296034568}">
      <dgm:prSet/>
      <dgm:spPr/>
      <dgm:t>
        <a:bodyPr/>
        <a:lstStyle/>
        <a:p>
          <a:endParaRPr lang="ru-RU"/>
        </a:p>
      </dgm:t>
    </dgm:pt>
    <dgm:pt modelId="{F439931F-A24A-43AF-9282-0B7D32172BFC}" type="sibTrans" cxnId="{52B15E49-64BD-4A18-91C1-8C9296034568}">
      <dgm:prSet/>
      <dgm:spPr/>
      <dgm:t>
        <a:bodyPr/>
        <a:lstStyle/>
        <a:p>
          <a:endParaRPr lang="ru-RU"/>
        </a:p>
      </dgm:t>
    </dgm:pt>
    <dgm:pt modelId="{42FDA491-276C-4D7D-A06D-96BC16E2D98F}">
      <dgm:prSet/>
      <dgm:spPr/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фотоаппарат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FE39AA1B-D3CF-48AA-9BC1-A15B639DA019}" type="parTrans" cxnId="{79E42615-C621-46DE-8C6C-17C1539038F2}">
      <dgm:prSet/>
      <dgm:spPr/>
      <dgm:t>
        <a:bodyPr/>
        <a:lstStyle/>
        <a:p>
          <a:endParaRPr lang="ru-RU"/>
        </a:p>
      </dgm:t>
    </dgm:pt>
    <dgm:pt modelId="{246D7D98-D36A-4B26-BC1C-643FCBE8A904}" type="sibTrans" cxnId="{79E42615-C621-46DE-8C6C-17C1539038F2}">
      <dgm:prSet/>
      <dgm:spPr/>
      <dgm:t>
        <a:bodyPr/>
        <a:lstStyle/>
        <a:p>
          <a:endParaRPr lang="ru-RU"/>
        </a:p>
      </dgm:t>
    </dgm:pt>
    <dgm:pt modelId="{770E65D8-26E3-4511-AC04-9A76211D6D2B}">
      <dgm:prSet/>
      <dgm:spPr/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кинокамера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62330D4C-69C1-4868-B6DC-C81D0D3883A6}" type="parTrans" cxnId="{FF66C887-FE87-472F-B1C6-0BDF5C1A49A2}">
      <dgm:prSet/>
      <dgm:spPr/>
      <dgm:t>
        <a:bodyPr/>
        <a:lstStyle/>
        <a:p>
          <a:endParaRPr lang="ru-RU"/>
        </a:p>
      </dgm:t>
    </dgm:pt>
    <dgm:pt modelId="{989E26A5-EEF0-473B-A9B6-0C1245A44478}" type="sibTrans" cxnId="{FF66C887-FE87-472F-B1C6-0BDF5C1A49A2}">
      <dgm:prSet/>
      <dgm:spPr/>
      <dgm:t>
        <a:bodyPr/>
        <a:lstStyle/>
        <a:p>
          <a:endParaRPr lang="ru-RU"/>
        </a:p>
      </dgm:t>
    </dgm:pt>
    <dgm:pt modelId="{EF38548E-B3E5-4269-A439-4979A93D7C8B}">
      <dgm:prSet/>
      <dgm:spPr/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фотопленка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5E78BE9D-D290-4C03-96E9-9CF9A05F3908}" type="parTrans" cxnId="{E4FAD449-F406-4C22-8E42-1A8D59F8A52E}">
      <dgm:prSet/>
      <dgm:spPr/>
      <dgm:t>
        <a:bodyPr/>
        <a:lstStyle/>
        <a:p>
          <a:endParaRPr lang="ru-RU"/>
        </a:p>
      </dgm:t>
    </dgm:pt>
    <dgm:pt modelId="{BF1BC8FE-E461-4CF4-8BB3-9C1EF1A81B30}" type="sibTrans" cxnId="{E4FAD449-F406-4C22-8E42-1A8D59F8A52E}">
      <dgm:prSet/>
      <dgm:spPr/>
      <dgm:t>
        <a:bodyPr/>
        <a:lstStyle/>
        <a:p>
          <a:endParaRPr lang="ru-RU"/>
        </a:p>
      </dgm:t>
    </dgm:pt>
    <dgm:pt modelId="{A8D60746-F46A-4D5C-91BA-BC956A621CAE}">
      <dgm:prSet/>
      <dgm:spPr/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Магнитная пленка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F055C0FF-00CA-4DC0-BD99-519252CC964A}" type="parTrans" cxnId="{9CA15738-3392-4A98-94F5-4322076C4ECF}">
      <dgm:prSet/>
      <dgm:spPr/>
      <dgm:t>
        <a:bodyPr/>
        <a:lstStyle/>
        <a:p>
          <a:endParaRPr lang="ru-RU"/>
        </a:p>
      </dgm:t>
    </dgm:pt>
    <dgm:pt modelId="{2AE3312D-CDA5-425F-B68A-BEC073B770F0}" type="sibTrans" cxnId="{9CA15738-3392-4A98-94F5-4322076C4ECF}">
      <dgm:prSet/>
      <dgm:spPr/>
      <dgm:t>
        <a:bodyPr/>
        <a:lstStyle/>
        <a:p>
          <a:endParaRPr lang="ru-RU"/>
        </a:p>
      </dgm:t>
    </dgm:pt>
    <dgm:pt modelId="{A6ECFAA6-F16C-4A53-BABB-88636FA941AB}">
      <dgm:prSet custT="1"/>
      <dgm:spPr/>
      <dgm:t>
        <a:bodyPr/>
        <a:lstStyle/>
        <a:p>
          <a:r>
            <a:rPr lang="ru-RU" sz="1600" b="1" dirty="0" smtClean="0"/>
            <a:t>Передача информации</a:t>
          </a:r>
          <a:endParaRPr lang="ru-RU" sz="1600" b="1" dirty="0"/>
        </a:p>
      </dgm:t>
    </dgm:pt>
    <dgm:pt modelId="{350795F3-86EB-4EEF-A2CB-A1BE6096220A}" type="parTrans" cxnId="{C25D9AF3-327F-4DB5-9942-71C227BF7E84}">
      <dgm:prSet/>
      <dgm:spPr/>
      <dgm:t>
        <a:bodyPr/>
        <a:lstStyle/>
        <a:p>
          <a:endParaRPr lang="ru-RU"/>
        </a:p>
      </dgm:t>
    </dgm:pt>
    <dgm:pt modelId="{DB5C499B-33DC-4E3C-AE16-27F64AE42317}" type="sibTrans" cxnId="{C25D9AF3-327F-4DB5-9942-71C227BF7E84}">
      <dgm:prSet/>
      <dgm:spPr/>
      <dgm:t>
        <a:bodyPr/>
        <a:lstStyle/>
        <a:p>
          <a:endParaRPr lang="ru-RU"/>
        </a:p>
      </dgm:t>
    </dgm:pt>
    <dgm:pt modelId="{029D2E6A-954A-4EE9-8243-DD967477DB51}">
      <dgm:prSet/>
      <dgm:spPr/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Телефон, телеграф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3C482576-8ED0-4BD3-BD2C-A561AF32ECA5}" type="parTrans" cxnId="{1001930F-42DF-4DF4-8F17-2B319975DF41}">
      <dgm:prSet/>
      <dgm:spPr/>
      <dgm:t>
        <a:bodyPr/>
        <a:lstStyle/>
        <a:p>
          <a:endParaRPr lang="ru-RU"/>
        </a:p>
      </dgm:t>
    </dgm:pt>
    <dgm:pt modelId="{5A80215D-0F29-4FEB-895B-F1B097851537}" type="sibTrans" cxnId="{1001930F-42DF-4DF4-8F17-2B319975DF41}">
      <dgm:prSet/>
      <dgm:spPr/>
      <dgm:t>
        <a:bodyPr/>
        <a:lstStyle/>
        <a:p>
          <a:endParaRPr lang="ru-RU"/>
        </a:p>
      </dgm:t>
    </dgm:pt>
    <dgm:pt modelId="{FAB60613-07A0-476F-A138-39A87ECE2545}">
      <dgm:prSet/>
      <dgm:spPr/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спутники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6DD3C195-D538-4A0E-B7B4-44232B1AD515}" type="parTrans" cxnId="{3482DDD6-51E5-47F4-91AF-9830D6F2A41F}">
      <dgm:prSet/>
      <dgm:spPr/>
      <dgm:t>
        <a:bodyPr/>
        <a:lstStyle/>
        <a:p>
          <a:endParaRPr lang="ru-RU"/>
        </a:p>
      </dgm:t>
    </dgm:pt>
    <dgm:pt modelId="{FEC49887-97F2-48FC-B595-803EA8694A59}" type="sibTrans" cxnId="{3482DDD6-51E5-47F4-91AF-9830D6F2A41F}">
      <dgm:prSet/>
      <dgm:spPr/>
      <dgm:t>
        <a:bodyPr/>
        <a:lstStyle/>
        <a:p>
          <a:endParaRPr lang="ru-RU"/>
        </a:p>
      </dgm:t>
    </dgm:pt>
    <dgm:pt modelId="{3E9BABC4-A323-478F-85E5-51D7D6EA7D09}">
      <dgm:prSet/>
      <dgm:spPr/>
      <dgm:t>
        <a:bodyPr/>
        <a:lstStyle/>
        <a:p>
          <a:r>
            <a:rPr lang="ru-RU" b="1" dirty="0" smtClean="0">
              <a:solidFill>
                <a:schemeClr val="accent2">
                  <a:lumMod val="75000"/>
                </a:schemeClr>
              </a:solidFill>
            </a:rPr>
            <a:t>Радио, ТВ</a:t>
          </a:r>
          <a:endParaRPr lang="ru-RU" b="1" dirty="0">
            <a:solidFill>
              <a:schemeClr val="accent2">
                <a:lumMod val="75000"/>
              </a:schemeClr>
            </a:solidFill>
          </a:endParaRPr>
        </a:p>
      </dgm:t>
    </dgm:pt>
    <dgm:pt modelId="{B8D5C2A5-8A36-45F3-8536-2B63C4B224A8}" type="parTrans" cxnId="{1026B77C-2BBC-4DC9-9197-50CF71D8137B}">
      <dgm:prSet/>
      <dgm:spPr/>
      <dgm:t>
        <a:bodyPr/>
        <a:lstStyle/>
        <a:p>
          <a:endParaRPr lang="ru-RU"/>
        </a:p>
      </dgm:t>
    </dgm:pt>
    <dgm:pt modelId="{779B7BDC-8B58-4F0B-A30B-9DC2FE357890}" type="sibTrans" cxnId="{1026B77C-2BBC-4DC9-9197-50CF71D8137B}">
      <dgm:prSet/>
      <dgm:spPr/>
      <dgm:t>
        <a:bodyPr/>
        <a:lstStyle/>
        <a:p>
          <a:endParaRPr lang="ru-RU"/>
        </a:p>
      </dgm:t>
    </dgm:pt>
    <dgm:pt modelId="{42BAF222-21DB-4977-B62D-8FD4A3ADB97C}" type="pres">
      <dgm:prSet presAssocID="{AC17561F-613E-4C12-8D30-C5164027F06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67A18E09-4442-4139-9B0C-862E5B08A7F7}" type="pres">
      <dgm:prSet presAssocID="{900A11E9-BE9B-4A63-A9CC-CD7A44B32F15}" presName="root1" presStyleCnt="0"/>
      <dgm:spPr/>
    </dgm:pt>
    <dgm:pt modelId="{B3D5CB25-28B3-4831-92B4-BDA046BC9DA0}" type="pres">
      <dgm:prSet presAssocID="{900A11E9-BE9B-4A63-A9CC-CD7A44B32F15}" presName="LevelOneTextNode" presStyleLbl="node0" presStyleIdx="0" presStyleCnt="1" custScaleY="416864" custLinFactX="-57531" custLinFactNeighborX="-100000" custLinFactNeighborY="-45291">
        <dgm:presLayoutVars>
          <dgm:chPref val="3"/>
        </dgm:presLayoutVars>
      </dgm:prSet>
      <dgm:spPr/>
    </dgm:pt>
    <dgm:pt modelId="{9E4F07A2-2D2E-4004-AA20-3E0E91C12A12}" type="pres">
      <dgm:prSet presAssocID="{900A11E9-BE9B-4A63-A9CC-CD7A44B32F15}" presName="level2hierChild" presStyleCnt="0"/>
      <dgm:spPr/>
    </dgm:pt>
    <dgm:pt modelId="{B1DEBCB1-C023-4C9E-91F6-7A6E7227310A}" type="pres">
      <dgm:prSet presAssocID="{1B6751AA-9BA1-40CD-B762-F6A4801220E6}" presName="conn2-1" presStyleLbl="parChTrans1D2" presStyleIdx="0" presStyleCnt="3"/>
      <dgm:spPr/>
    </dgm:pt>
    <dgm:pt modelId="{961E7A4C-FF52-4F0B-83B3-4BB6A49611C7}" type="pres">
      <dgm:prSet presAssocID="{1B6751AA-9BA1-40CD-B762-F6A4801220E6}" presName="connTx" presStyleLbl="parChTrans1D2" presStyleIdx="0" presStyleCnt="3"/>
      <dgm:spPr/>
    </dgm:pt>
    <dgm:pt modelId="{9FE3559C-1726-4F81-A76B-24E3006172C4}" type="pres">
      <dgm:prSet presAssocID="{D4243E64-0690-4731-8391-9905BF2FD1E8}" presName="root2" presStyleCnt="0"/>
      <dgm:spPr/>
    </dgm:pt>
    <dgm:pt modelId="{DDCF0712-1789-4865-9F5B-5AD6F6CD675B}" type="pres">
      <dgm:prSet presAssocID="{D4243E64-0690-4731-8391-9905BF2FD1E8}" presName="LevelTwoTextNode" presStyleLbl="node2" presStyleIdx="0" presStyleCnt="3" custScaleY="258228" custLinFactX="-6949" custLinFactNeighborX="-100000" custLinFactNeighborY="-47823">
        <dgm:presLayoutVars>
          <dgm:chPref val="3"/>
        </dgm:presLayoutVars>
      </dgm:prSet>
      <dgm:spPr/>
    </dgm:pt>
    <dgm:pt modelId="{EBFFD92C-72B9-487A-B37E-8A935C6B9F3A}" type="pres">
      <dgm:prSet presAssocID="{D4243E64-0690-4731-8391-9905BF2FD1E8}" presName="level3hierChild" presStyleCnt="0"/>
      <dgm:spPr/>
    </dgm:pt>
    <dgm:pt modelId="{E3AA1348-7D33-4549-8C49-F6AE31A7D428}" type="pres">
      <dgm:prSet presAssocID="{A8729C60-6C5B-4020-A1DD-E00E58604487}" presName="conn2-1" presStyleLbl="parChTrans1D3" presStyleIdx="0" presStyleCnt="9"/>
      <dgm:spPr/>
    </dgm:pt>
    <dgm:pt modelId="{7790AF58-B074-4DF7-BBBC-639A8925E697}" type="pres">
      <dgm:prSet presAssocID="{A8729C60-6C5B-4020-A1DD-E00E58604487}" presName="connTx" presStyleLbl="parChTrans1D3" presStyleIdx="0" presStyleCnt="9"/>
      <dgm:spPr/>
    </dgm:pt>
    <dgm:pt modelId="{D4B0193E-1E2D-48CB-97CF-1848C2455C3A}" type="pres">
      <dgm:prSet presAssocID="{21B1126F-00A3-4967-8FC5-5464117548EF}" presName="root2" presStyleCnt="0"/>
      <dgm:spPr/>
    </dgm:pt>
    <dgm:pt modelId="{4D28B19F-0A88-4789-815F-33BBC7E8382B}" type="pres">
      <dgm:prSet presAssocID="{21B1126F-00A3-4967-8FC5-5464117548EF}" presName="LevelTwoTextNode" presStyleLbl="node3" presStyleIdx="0" presStyleCnt="9" custScaleX="180091">
        <dgm:presLayoutVars>
          <dgm:chPref val="3"/>
        </dgm:presLayoutVars>
      </dgm:prSet>
      <dgm:spPr/>
    </dgm:pt>
    <dgm:pt modelId="{5D3A9A7A-B4D4-41CB-B585-6D23A9D6E48A}" type="pres">
      <dgm:prSet presAssocID="{21B1126F-00A3-4967-8FC5-5464117548EF}" presName="level3hierChild" presStyleCnt="0"/>
      <dgm:spPr/>
    </dgm:pt>
    <dgm:pt modelId="{0B06C795-BFC0-4EC4-85CC-E61944FF4D4B}" type="pres">
      <dgm:prSet presAssocID="{FE39AA1B-D3CF-48AA-9BC1-A15B639DA019}" presName="conn2-1" presStyleLbl="parChTrans1D3" presStyleIdx="1" presStyleCnt="9"/>
      <dgm:spPr/>
    </dgm:pt>
    <dgm:pt modelId="{CD0D262E-9CA5-47BA-9F8F-98DBD6A3078D}" type="pres">
      <dgm:prSet presAssocID="{FE39AA1B-D3CF-48AA-9BC1-A15B639DA019}" presName="connTx" presStyleLbl="parChTrans1D3" presStyleIdx="1" presStyleCnt="9"/>
      <dgm:spPr/>
    </dgm:pt>
    <dgm:pt modelId="{6F622F40-0210-4CB4-B5C6-2BD2778DAC78}" type="pres">
      <dgm:prSet presAssocID="{42FDA491-276C-4D7D-A06D-96BC16E2D98F}" presName="root2" presStyleCnt="0"/>
      <dgm:spPr/>
    </dgm:pt>
    <dgm:pt modelId="{4B77DC21-3725-4184-B7AF-4DC7AE0980E6}" type="pres">
      <dgm:prSet presAssocID="{42FDA491-276C-4D7D-A06D-96BC16E2D98F}" presName="LevelTwoTextNode" presStyleLbl="node3" presStyleIdx="1" presStyleCnt="9" custScaleX="180091">
        <dgm:presLayoutVars>
          <dgm:chPref val="3"/>
        </dgm:presLayoutVars>
      </dgm:prSet>
      <dgm:spPr/>
    </dgm:pt>
    <dgm:pt modelId="{EBF144B7-B2CC-4B95-809B-8F7B2D40D6E9}" type="pres">
      <dgm:prSet presAssocID="{42FDA491-276C-4D7D-A06D-96BC16E2D98F}" presName="level3hierChild" presStyleCnt="0"/>
      <dgm:spPr/>
    </dgm:pt>
    <dgm:pt modelId="{1FD545C1-94F6-4CCF-81AD-D810899B732A}" type="pres">
      <dgm:prSet presAssocID="{62330D4C-69C1-4868-B6DC-C81D0D3883A6}" presName="conn2-1" presStyleLbl="parChTrans1D3" presStyleIdx="2" presStyleCnt="9"/>
      <dgm:spPr/>
    </dgm:pt>
    <dgm:pt modelId="{6EB33928-5D7E-4413-BAE2-70C37E7F0809}" type="pres">
      <dgm:prSet presAssocID="{62330D4C-69C1-4868-B6DC-C81D0D3883A6}" presName="connTx" presStyleLbl="parChTrans1D3" presStyleIdx="2" presStyleCnt="9"/>
      <dgm:spPr/>
    </dgm:pt>
    <dgm:pt modelId="{EE5F7329-F46B-404F-B105-B841EADD7048}" type="pres">
      <dgm:prSet presAssocID="{770E65D8-26E3-4511-AC04-9A76211D6D2B}" presName="root2" presStyleCnt="0"/>
      <dgm:spPr/>
    </dgm:pt>
    <dgm:pt modelId="{680E1034-8FCC-4D82-9B23-61E35AC50FB3}" type="pres">
      <dgm:prSet presAssocID="{770E65D8-26E3-4511-AC04-9A76211D6D2B}" presName="LevelTwoTextNode" presStyleLbl="node3" presStyleIdx="2" presStyleCnt="9" custScaleX="180091">
        <dgm:presLayoutVars>
          <dgm:chPref val="3"/>
        </dgm:presLayoutVars>
      </dgm:prSet>
      <dgm:spPr/>
    </dgm:pt>
    <dgm:pt modelId="{555FE1B2-7E4A-4D3B-B628-701EAED59DFE}" type="pres">
      <dgm:prSet presAssocID="{770E65D8-26E3-4511-AC04-9A76211D6D2B}" presName="level3hierChild" presStyleCnt="0"/>
      <dgm:spPr/>
    </dgm:pt>
    <dgm:pt modelId="{EEAA359F-AC42-423D-B60D-93454FE0A396}" type="pres">
      <dgm:prSet presAssocID="{FDC819C1-5E05-4F62-B778-E6EDE9F3A42B}" presName="conn2-1" presStyleLbl="parChTrans1D2" presStyleIdx="1" presStyleCnt="3"/>
      <dgm:spPr/>
    </dgm:pt>
    <dgm:pt modelId="{CAA81072-2ACE-4E79-94FD-DF72D44CDAAB}" type="pres">
      <dgm:prSet presAssocID="{FDC819C1-5E05-4F62-B778-E6EDE9F3A42B}" presName="connTx" presStyleLbl="parChTrans1D2" presStyleIdx="1" presStyleCnt="3"/>
      <dgm:spPr/>
    </dgm:pt>
    <dgm:pt modelId="{A969A9A5-D6C1-4342-87CC-516CD6ED0836}" type="pres">
      <dgm:prSet presAssocID="{3F026ABF-4080-4D1B-BF28-B5196EA837CE}" presName="root2" presStyleCnt="0"/>
      <dgm:spPr/>
    </dgm:pt>
    <dgm:pt modelId="{57758DE0-F5FF-4E26-BAB8-A97ADC47FB40}" type="pres">
      <dgm:prSet presAssocID="{3F026ABF-4080-4D1B-BF28-B5196EA837CE}" presName="LevelTwoTextNode" presStyleLbl="node2" presStyleIdx="1" presStyleCnt="3" custScaleY="281330" custLinFactNeighborX="-78922" custLinFactNeighborY="-56502">
        <dgm:presLayoutVars>
          <dgm:chPref val="3"/>
        </dgm:presLayoutVars>
      </dgm:prSet>
      <dgm:spPr/>
    </dgm:pt>
    <dgm:pt modelId="{BA508429-F429-4AC7-A807-0AB9E362E0C7}" type="pres">
      <dgm:prSet presAssocID="{3F026ABF-4080-4D1B-BF28-B5196EA837CE}" presName="level3hierChild" presStyleCnt="0"/>
      <dgm:spPr/>
    </dgm:pt>
    <dgm:pt modelId="{DF0A3451-AA77-4BCA-9F01-66D22A7BCEC1}" type="pres">
      <dgm:prSet presAssocID="{2FCA4B39-1A73-4A5D-9556-D4AD56155E26}" presName="conn2-1" presStyleLbl="parChTrans1D3" presStyleIdx="3" presStyleCnt="9"/>
      <dgm:spPr/>
    </dgm:pt>
    <dgm:pt modelId="{59FCC0FE-227D-4011-8487-288842E11FD6}" type="pres">
      <dgm:prSet presAssocID="{2FCA4B39-1A73-4A5D-9556-D4AD56155E26}" presName="connTx" presStyleLbl="parChTrans1D3" presStyleIdx="3" presStyleCnt="9"/>
      <dgm:spPr/>
    </dgm:pt>
    <dgm:pt modelId="{40C5E867-84C0-4DBB-B79C-DC94D49CEE1E}" type="pres">
      <dgm:prSet presAssocID="{4DD820F6-AD79-444C-8D96-B997FDFB0FC5}" presName="root2" presStyleCnt="0"/>
      <dgm:spPr/>
    </dgm:pt>
    <dgm:pt modelId="{C7E386D4-F119-4608-B089-042B029CCCBF}" type="pres">
      <dgm:prSet presAssocID="{4DD820F6-AD79-444C-8D96-B997FDFB0FC5}" presName="LevelTwoTextNode" presStyleLbl="node3" presStyleIdx="3" presStyleCnt="9" custScaleX="180091">
        <dgm:presLayoutVars>
          <dgm:chPref val="3"/>
        </dgm:presLayoutVars>
      </dgm:prSet>
      <dgm:spPr/>
    </dgm:pt>
    <dgm:pt modelId="{6511291B-39FF-4C47-B9EC-AD9E179D1E71}" type="pres">
      <dgm:prSet presAssocID="{4DD820F6-AD79-444C-8D96-B997FDFB0FC5}" presName="level3hierChild" presStyleCnt="0"/>
      <dgm:spPr/>
    </dgm:pt>
    <dgm:pt modelId="{298FD48A-15FC-4439-A8F4-51AB93D07D5A}" type="pres">
      <dgm:prSet presAssocID="{5E78BE9D-D290-4C03-96E9-9CF9A05F3908}" presName="conn2-1" presStyleLbl="parChTrans1D3" presStyleIdx="4" presStyleCnt="9"/>
      <dgm:spPr/>
    </dgm:pt>
    <dgm:pt modelId="{B5F429B6-D3D1-407F-8438-44661267E83C}" type="pres">
      <dgm:prSet presAssocID="{5E78BE9D-D290-4C03-96E9-9CF9A05F3908}" presName="connTx" presStyleLbl="parChTrans1D3" presStyleIdx="4" presStyleCnt="9"/>
      <dgm:spPr/>
    </dgm:pt>
    <dgm:pt modelId="{D26A4A71-5623-4F8B-BCBC-269DCD78E2C8}" type="pres">
      <dgm:prSet presAssocID="{EF38548E-B3E5-4269-A439-4979A93D7C8B}" presName="root2" presStyleCnt="0"/>
      <dgm:spPr/>
    </dgm:pt>
    <dgm:pt modelId="{6DC68E3A-4455-48D4-9263-DC7415F9EA6B}" type="pres">
      <dgm:prSet presAssocID="{EF38548E-B3E5-4269-A439-4979A93D7C8B}" presName="LevelTwoTextNode" presStyleLbl="node3" presStyleIdx="4" presStyleCnt="9" custScaleX="180091">
        <dgm:presLayoutVars>
          <dgm:chPref val="3"/>
        </dgm:presLayoutVars>
      </dgm:prSet>
      <dgm:spPr/>
    </dgm:pt>
    <dgm:pt modelId="{8C760450-3397-4887-BFDA-ECACFEEFF683}" type="pres">
      <dgm:prSet presAssocID="{EF38548E-B3E5-4269-A439-4979A93D7C8B}" presName="level3hierChild" presStyleCnt="0"/>
      <dgm:spPr/>
    </dgm:pt>
    <dgm:pt modelId="{0421E7B6-FF4C-4FD4-9189-373179F0C6D5}" type="pres">
      <dgm:prSet presAssocID="{F055C0FF-00CA-4DC0-BD99-519252CC964A}" presName="conn2-1" presStyleLbl="parChTrans1D3" presStyleIdx="5" presStyleCnt="9"/>
      <dgm:spPr/>
    </dgm:pt>
    <dgm:pt modelId="{879F4452-BB40-47BB-B512-508AC00E3953}" type="pres">
      <dgm:prSet presAssocID="{F055C0FF-00CA-4DC0-BD99-519252CC964A}" presName="connTx" presStyleLbl="parChTrans1D3" presStyleIdx="5" presStyleCnt="9"/>
      <dgm:spPr/>
    </dgm:pt>
    <dgm:pt modelId="{C360FC39-34A0-42DA-A2E8-0155F968395F}" type="pres">
      <dgm:prSet presAssocID="{A8D60746-F46A-4D5C-91BA-BC956A621CAE}" presName="root2" presStyleCnt="0"/>
      <dgm:spPr/>
    </dgm:pt>
    <dgm:pt modelId="{AB2B544A-C52B-431F-A50F-64E90D9FF28A}" type="pres">
      <dgm:prSet presAssocID="{A8D60746-F46A-4D5C-91BA-BC956A621CAE}" presName="LevelTwoTextNode" presStyleLbl="node3" presStyleIdx="5" presStyleCnt="9" custScaleX="180091">
        <dgm:presLayoutVars>
          <dgm:chPref val="3"/>
        </dgm:presLayoutVars>
      </dgm:prSet>
      <dgm:spPr/>
    </dgm:pt>
    <dgm:pt modelId="{317D8105-9C01-47C1-955E-8CEF772750DE}" type="pres">
      <dgm:prSet presAssocID="{A8D60746-F46A-4D5C-91BA-BC956A621CAE}" presName="level3hierChild" presStyleCnt="0"/>
      <dgm:spPr/>
    </dgm:pt>
    <dgm:pt modelId="{DA86310F-660D-4F52-8688-AA0FD6FD7460}" type="pres">
      <dgm:prSet presAssocID="{350795F3-86EB-4EEF-A2CB-A1BE6096220A}" presName="conn2-1" presStyleLbl="parChTrans1D2" presStyleIdx="2" presStyleCnt="3"/>
      <dgm:spPr/>
    </dgm:pt>
    <dgm:pt modelId="{63B85930-82AB-47DE-BD5B-463C930B5572}" type="pres">
      <dgm:prSet presAssocID="{350795F3-86EB-4EEF-A2CB-A1BE6096220A}" presName="connTx" presStyleLbl="parChTrans1D2" presStyleIdx="2" presStyleCnt="3"/>
      <dgm:spPr/>
    </dgm:pt>
    <dgm:pt modelId="{8A03C612-95E5-4770-8100-52D40AD6815A}" type="pres">
      <dgm:prSet presAssocID="{A6ECFAA6-F16C-4A53-BABB-88636FA941AB}" presName="root2" presStyleCnt="0"/>
      <dgm:spPr/>
    </dgm:pt>
    <dgm:pt modelId="{628D211C-E0C6-45FF-BBB2-36D0092A9AF9}" type="pres">
      <dgm:prSet presAssocID="{A6ECFAA6-F16C-4A53-BABB-88636FA941AB}" presName="LevelTwoTextNode" presStyleLbl="node2" presStyleIdx="2" presStyleCnt="3" custScaleY="301409" custLinFactX="-12554" custLinFactNeighborX="-100000" custLinFactNeighborY="2084">
        <dgm:presLayoutVars>
          <dgm:chPref val="3"/>
        </dgm:presLayoutVars>
      </dgm:prSet>
      <dgm:spPr/>
    </dgm:pt>
    <dgm:pt modelId="{DA893D68-2496-4693-8FCC-85CAAA3510AB}" type="pres">
      <dgm:prSet presAssocID="{A6ECFAA6-F16C-4A53-BABB-88636FA941AB}" presName="level3hierChild" presStyleCnt="0"/>
      <dgm:spPr/>
    </dgm:pt>
    <dgm:pt modelId="{8BE7C09A-617D-445B-AA63-5EB8A169E5D2}" type="pres">
      <dgm:prSet presAssocID="{3C482576-8ED0-4BD3-BD2C-A561AF32ECA5}" presName="conn2-1" presStyleLbl="parChTrans1D3" presStyleIdx="6" presStyleCnt="9"/>
      <dgm:spPr/>
    </dgm:pt>
    <dgm:pt modelId="{BE24F285-C57F-41AB-9DB6-D16BF0D4FD04}" type="pres">
      <dgm:prSet presAssocID="{3C482576-8ED0-4BD3-BD2C-A561AF32ECA5}" presName="connTx" presStyleLbl="parChTrans1D3" presStyleIdx="6" presStyleCnt="9"/>
      <dgm:spPr/>
    </dgm:pt>
    <dgm:pt modelId="{67FE8C25-CF89-4F0D-A25B-AC80D5093301}" type="pres">
      <dgm:prSet presAssocID="{029D2E6A-954A-4EE9-8243-DD967477DB51}" presName="root2" presStyleCnt="0"/>
      <dgm:spPr/>
    </dgm:pt>
    <dgm:pt modelId="{4A35CEB0-56EF-4FE7-AF14-220060CFFB67}" type="pres">
      <dgm:prSet presAssocID="{029D2E6A-954A-4EE9-8243-DD967477DB51}" presName="LevelTwoTextNode" presStyleLbl="node3" presStyleIdx="6" presStyleCnt="9" custScaleX="180091">
        <dgm:presLayoutVars>
          <dgm:chPref val="3"/>
        </dgm:presLayoutVars>
      </dgm:prSet>
      <dgm:spPr/>
    </dgm:pt>
    <dgm:pt modelId="{288B60BA-A51E-443F-A787-B31CFA3FFFF1}" type="pres">
      <dgm:prSet presAssocID="{029D2E6A-954A-4EE9-8243-DD967477DB51}" presName="level3hierChild" presStyleCnt="0"/>
      <dgm:spPr/>
    </dgm:pt>
    <dgm:pt modelId="{45627816-B0C6-4EF5-9217-58D22FEB163B}" type="pres">
      <dgm:prSet presAssocID="{B8D5C2A5-8A36-45F3-8536-2B63C4B224A8}" presName="conn2-1" presStyleLbl="parChTrans1D3" presStyleIdx="7" presStyleCnt="9"/>
      <dgm:spPr/>
    </dgm:pt>
    <dgm:pt modelId="{EA154F66-5609-45D4-9156-B0049055828E}" type="pres">
      <dgm:prSet presAssocID="{B8D5C2A5-8A36-45F3-8536-2B63C4B224A8}" presName="connTx" presStyleLbl="parChTrans1D3" presStyleIdx="7" presStyleCnt="9"/>
      <dgm:spPr/>
    </dgm:pt>
    <dgm:pt modelId="{CF441B46-A8B3-4F51-99AA-CC32480949C7}" type="pres">
      <dgm:prSet presAssocID="{3E9BABC4-A323-478F-85E5-51D7D6EA7D09}" presName="root2" presStyleCnt="0"/>
      <dgm:spPr/>
    </dgm:pt>
    <dgm:pt modelId="{2450C93F-E5A5-4F93-A25B-98CDF072C483}" type="pres">
      <dgm:prSet presAssocID="{3E9BABC4-A323-478F-85E5-51D7D6EA7D09}" presName="LevelTwoTextNode" presStyleLbl="node3" presStyleIdx="7" presStyleCnt="9" custScaleX="180091">
        <dgm:presLayoutVars>
          <dgm:chPref val="3"/>
        </dgm:presLayoutVars>
      </dgm:prSet>
      <dgm:spPr/>
    </dgm:pt>
    <dgm:pt modelId="{A4E754C5-D5E0-421D-BD75-5D491E6131A9}" type="pres">
      <dgm:prSet presAssocID="{3E9BABC4-A323-478F-85E5-51D7D6EA7D09}" presName="level3hierChild" presStyleCnt="0"/>
      <dgm:spPr/>
    </dgm:pt>
    <dgm:pt modelId="{DDF47CAF-4479-48CB-876B-F9AB4B2E937D}" type="pres">
      <dgm:prSet presAssocID="{6DD3C195-D538-4A0E-B7B4-44232B1AD515}" presName="conn2-1" presStyleLbl="parChTrans1D3" presStyleIdx="8" presStyleCnt="9"/>
      <dgm:spPr/>
    </dgm:pt>
    <dgm:pt modelId="{26EBA492-93FE-4BA2-9BFA-F9F5299DB70B}" type="pres">
      <dgm:prSet presAssocID="{6DD3C195-D538-4A0E-B7B4-44232B1AD515}" presName="connTx" presStyleLbl="parChTrans1D3" presStyleIdx="8" presStyleCnt="9"/>
      <dgm:spPr/>
    </dgm:pt>
    <dgm:pt modelId="{46FBCF15-5F39-4509-802D-0C8CD9484975}" type="pres">
      <dgm:prSet presAssocID="{FAB60613-07A0-476F-A138-39A87ECE2545}" presName="root2" presStyleCnt="0"/>
      <dgm:spPr/>
    </dgm:pt>
    <dgm:pt modelId="{B3B48D23-F9E7-4089-84B9-B2BA46271AD3}" type="pres">
      <dgm:prSet presAssocID="{FAB60613-07A0-476F-A138-39A87ECE2545}" presName="LevelTwoTextNode" presStyleLbl="node3" presStyleIdx="8" presStyleCnt="9" custScaleX="180091">
        <dgm:presLayoutVars>
          <dgm:chPref val="3"/>
        </dgm:presLayoutVars>
      </dgm:prSet>
      <dgm:spPr/>
    </dgm:pt>
    <dgm:pt modelId="{5DDDD01F-3DDD-40E8-BA3F-883F1900F2A7}" type="pres">
      <dgm:prSet presAssocID="{FAB60613-07A0-476F-A138-39A87ECE2545}" presName="level3hierChild" presStyleCnt="0"/>
      <dgm:spPr/>
    </dgm:pt>
  </dgm:ptLst>
  <dgm:cxnLst>
    <dgm:cxn modelId="{F98214F3-3F1D-4F85-B8EA-65E3D321814C}" type="presOf" srcId="{029D2E6A-954A-4EE9-8243-DD967477DB51}" destId="{4A35CEB0-56EF-4FE7-AF14-220060CFFB67}" srcOrd="0" destOrd="0" presId="urn:microsoft.com/office/officeart/2005/8/layout/hierarchy2"/>
    <dgm:cxn modelId="{9CDAFEA8-320F-44AC-A8A5-62F9BED8FAC9}" srcId="{900A11E9-BE9B-4A63-A9CC-CD7A44B32F15}" destId="{D4243E64-0690-4731-8391-9905BF2FD1E8}" srcOrd="0" destOrd="0" parTransId="{1B6751AA-9BA1-40CD-B762-F6A4801220E6}" sibTransId="{A4230EA0-35B9-49B5-A938-CFE739F57F77}"/>
    <dgm:cxn modelId="{31DBD45D-934E-45BE-86A9-255472865DDA}" type="presOf" srcId="{D4243E64-0690-4731-8391-9905BF2FD1E8}" destId="{DDCF0712-1789-4865-9F5B-5AD6F6CD675B}" srcOrd="0" destOrd="0" presId="urn:microsoft.com/office/officeart/2005/8/layout/hierarchy2"/>
    <dgm:cxn modelId="{1026B77C-2BBC-4DC9-9197-50CF71D8137B}" srcId="{A6ECFAA6-F16C-4A53-BABB-88636FA941AB}" destId="{3E9BABC4-A323-478F-85E5-51D7D6EA7D09}" srcOrd="1" destOrd="0" parTransId="{B8D5C2A5-8A36-45F3-8536-2B63C4B224A8}" sibTransId="{779B7BDC-8B58-4F0B-A30B-9DC2FE357890}"/>
    <dgm:cxn modelId="{04B421D1-DC40-4FD1-AAEE-E5E700EC1631}" type="presOf" srcId="{1B6751AA-9BA1-40CD-B762-F6A4801220E6}" destId="{B1DEBCB1-C023-4C9E-91F6-7A6E7227310A}" srcOrd="0" destOrd="0" presId="urn:microsoft.com/office/officeart/2005/8/layout/hierarchy2"/>
    <dgm:cxn modelId="{FC6DA616-1373-419E-BB46-D0B0D445F71D}" srcId="{AC17561F-613E-4C12-8D30-C5164027F069}" destId="{900A11E9-BE9B-4A63-A9CC-CD7A44B32F15}" srcOrd="0" destOrd="0" parTransId="{646A70F5-7461-4DD0-BC16-D684E62F26BA}" sibTransId="{BF26B746-E6B3-4DED-B8BF-A0D8C293DB5D}"/>
    <dgm:cxn modelId="{B7FBC646-0084-4099-8BA2-323338D1F4B2}" type="presOf" srcId="{FE39AA1B-D3CF-48AA-9BC1-A15B639DA019}" destId="{0B06C795-BFC0-4EC4-85CC-E61944FF4D4B}" srcOrd="0" destOrd="0" presId="urn:microsoft.com/office/officeart/2005/8/layout/hierarchy2"/>
    <dgm:cxn modelId="{12CE01BB-680B-44A8-90A4-9D71060D18C6}" srcId="{900A11E9-BE9B-4A63-A9CC-CD7A44B32F15}" destId="{3F026ABF-4080-4D1B-BF28-B5196EA837CE}" srcOrd="1" destOrd="0" parTransId="{FDC819C1-5E05-4F62-B778-E6EDE9F3A42B}" sibTransId="{A80ADFA2-1AF0-48EA-957C-3EED3B497EF6}"/>
    <dgm:cxn modelId="{83F44C80-7698-407A-809E-377610F0D40D}" type="presOf" srcId="{A8729C60-6C5B-4020-A1DD-E00E58604487}" destId="{7790AF58-B074-4DF7-BBBC-639A8925E697}" srcOrd="1" destOrd="0" presId="urn:microsoft.com/office/officeart/2005/8/layout/hierarchy2"/>
    <dgm:cxn modelId="{E4FAD449-F406-4C22-8E42-1A8D59F8A52E}" srcId="{3F026ABF-4080-4D1B-BF28-B5196EA837CE}" destId="{EF38548E-B3E5-4269-A439-4979A93D7C8B}" srcOrd="1" destOrd="0" parTransId="{5E78BE9D-D290-4C03-96E9-9CF9A05F3908}" sibTransId="{BF1BC8FE-E461-4CF4-8BB3-9C1EF1A81B30}"/>
    <dgm:cxn modelId="{7EB404C7-AAC1-4ACD-8FC2-E042DF86925F}" type="presOf" srcId="{3C482576-8ED0-4BD3-BD2C-A561AF32ECA5}" destId="{8BE7C09A-617D-445B-AA63-5EB8A169E5D2}" srcOrd="0" destOrd="0" presId="urn:microsoft.com/office/officeart/2005/8/layout/hierarchy2"/>
    <dgm:cxn modelId="{A9F30570-91A3-40DB-8C46-BF5F2457A018}" type="presOf" srcId="{EF38548E-B3E5-4269-A439-4979A93D7C8B}" destId="{6DC68E3A-4455-48D4-9263-DC7415F9EA6B}" srcOrd="0" destOrd="0" presId="urn:microsoft.com/office/officeart/2005/8/layout/hierarchy2"/>
    <dgm:cxn modelId="{0E26A6CD-5AB4-47CF-BF27-CB4F395D8596}" type="presOf" srcId="{A8D60746-F46A-4D5C-91BA-BC956A621CAE}" destId="{AB2B544A-C52B-431F-A50F-64E90D9FF28A}" srcOrd="0" destOrd="0" presId="urn:microsoft.com/office/officeart/2005/8/layout/hierarchy2"/>
    <dgm:cxn modelId="{1E27FB9E-BC9F-46A9-B419-274E3C9A53B0}" type="presOf" srcId="{62330D4C-69C1-4868-B6DC-C81D0D3883A6}" destId="{6EB33928-5D7E-4413-BAE2-70C37E7F0809}" srcOrd="1" destOrd="0" presId="urn:microsoft.com/office/officeart/2005/8/layout/hierarchy2"/>
    <dgm:cxn modelId="{1521A929-BD10-4845-99C6-816805C6B025}" type="presOf" srcId="{6DD3C195-D538-4A0E-B7B4-44232B1AD515}" destId="{DDF47CAF-4479-48CB-876B-F9AB4B2E937D}" srcOrd="0" destOrd="0" presId="urn:microsoft.com/office/officeart/2005/8/layout/hierarchy2"/>
    <dgm:cxn modelId="{FF7C7EB4-0086-4150-BECE-ADBAC0DF670E}" type="presOf" srcId="{5E78BE9D-D290-4C03-96E9-9CF9A05F3908}" destId="{298FD48A-15FC-4439-A8F4-51AB93D07D5A}" srcOrd="0" destOrd="0" presId="urn:microsoft.com/office/officeart/2005/8/layout/hierarchy2"/>
    <dgm:cxn modelId="{D72200E0-4DAD-4AD9-9BB5-A1FDDAE77FA3}" type="presOf" srcId="{770E65D8-26E3-4511-AC04-9A76211D6D2B}" destId="{680E1034-8FCC-4D82-9B23-61E35AC50FB3}" srcOrd="0" destOrd="0" presId="urn:microsoft.com/office/officeart/2005/8/layout/hierarchy2"/>
    <dgm:cxn modelId="{F15781B6-C201-45B7-B17D-0E76AB93E379}" type="presOf" srcId="{42FDA491-276C-4D7D-A06D-96BC16E2D98F}" destId="{4B77DC21-3725-4184-B7AF-4DC7AE0980E6}" srcOrd="0" destOrd="0" presId="urn:microsoft.com/office/officeart/2005/8/layout/hierarchy2"/>
    <dgm:cxn modelId="{B90B9CF8-6598-4E32-BDCD-196A7FF629F6}" type="presOf" srcId="{900A11E9-BE9B-4A63-A9CC-CD7A44B32F15}" destId="{B3D5CB25-28B3-4831-92B4-BDA046BC9DA0}" srcOrd="0" destOrd="0" presId="urn:microsoft.com/office/officeart/2005/8/layout/hierarchy2"/>
    <dgm:cxn modelId="{1B902D3F-76A2-427E-B3B8-1071FD46DB97}" type="presOf" srcId="{F055C0FF-00CA-4DC0-BD99-519252CC964A}" destId="{879F4452-BB40-47BB-B512-508AC00E3953}" srcOrd="1" destOrd="0" presId="urn:microsoft.com/office/officeart/2005/8/layout/hierarchy2"/>
    <dgm:cxn modelId="{6B4441C4-A275-4073-A2E5-D5AD11B67F47}" type="presOf" srcId="{3F026ABF-4080-4D1B-BF28-B5196EA837CE}" destId="{57758DE0-F5FF-4E26-BAB8-A97ADC47FB40}" srcOrd="0" destOrd="0" presId="urn:microsoft.com/office/officeart/2005/8/layout/hierarchy2"/>
    <dgm:cxn modelId="{1CCA9B72-6556-44A0-A7BD-FBE08C6C32C6}" type="presOf" srcId="{FDC819C1-5E05-4F62-B778-E6EDE9F3A42B}" destId="{EEAA359F-AC42-423D-B60D-93454FE0A396}" srcOrd="0" destOrd="0" presId="urn:microsoft.com/office/officeart/2005/8/layout/hierarchy2"/>
    <dgm:cxn modelId="{1001930F-42DF-4DF4-8F17-2B319975DF41}" srcId="{A6ECFAA6-F16C-4A53-BABB-88636FA941AB}" destId="{029D2E6A-954A-4EE9-8243-DD967477DB51}" srcOrd="0" destOrd="0" parTransId="{3C482576-8ED0-4BD3-BD2C-A561AF32ECA5}" sibTransId="{5A80215D-0F29-4FEB-895B-F1B097851537}"/>
    <dgm:cxn modelId="{C25D9AF3-327F-4DB5-9942-71C227BF7E84}" srcId="{900A11E9-BE9B-4A63-A9CC-CD7A44B32F15}" destId="{A6ECFAA6-F16C-4A53-BABB-88636FA941AB}" srcOrd="2" destOrd="0" parTransId="{350795F3-86EB-4EEF-A2CB-A1BE6096220A}" sibTransId="{DB5C499B-33DC-4E3C-AE16-27F64AE42317}"/>
    <dgm:cxn modelId="{FF66C887-FE87-472F-B1C6-0BDF5C1A49A2}" srcId="{D4243E64-0690-4731-8391-9905BF2FD1E8}" destId="{770E65D8-26E3-4511-AC04-9A76211D6D2B}" srcOrd="2" destOrd="0" parTransId="{62330D4C-69C1-4868-B6DC-C81D0D3883A6}" sibTransId="{989E26A5-EEF0-473B-A9B6-0C1245A44478}"/>
    <dgm:cxn modelId="{2F2923D8-78B1-457E-95E0-4FB064E0968D}" type="presOf" srcId="{F055C0FF-00CA-4DC0-BD99-519252CC964A}" destId="{0421E7B6-FF4C-4FD4-9189-373179F0C6D5}" srcOrd="0" destOrd="0" presId="urn:microsoft.com/office/officeart/2005/8/layout/hierarchy2"/>
    <dgm:cxn modelId="{8F78F5EE-FEAA-4337-AE7A-81DA6DB07B19}" type="presOf" srcId="{A6ECFAA6-F16C-4A53-BABB-88636FA941AB}" destId="{628D211C-E0C6-45FF-BBB2-36D0092A9AF9}" srcOrd="0" destOrd="0" presId="urn:microsoft.com/office/officeart/2005/8/layout/hierarchy2"/>
    <dgm:cxn modelId="{2CF7984B-9574-471D-A603-9E0591EAE474}" srcId="{D4243E64-0690-4731-8391-9905BF2FD1E8}" destId="{21B1126F-00A3-4967-8FC5-5464117548EF}" srcOrd="0" destOrd="0" parTransId="{A8729C60-6C5B-4020-A1DD-E00E58604487}" sibTransId="{FACA4325-09D2-4F23-AB21-8774DD70489C}"/>
    <dgm:cxn modelId="{3482DDD6-51E5-47F4-91AF-9830D6F2A41F}" srcId="{A6ECFAA6-F16C-4A53-BABB-88636FA941AB}" destId="{FAB60613-07A0-476F-A138-39A87ECE2545}" srcOrd="2" destOrd="0" parTransId="{6DD3C195-D538-4A0E-B7B4-44232B1AD515}" sibTransId="{FEC49887-97F2-48FC-B595-803EA8694A59}"/>
    <dgm:cxn modelId="{C052C2E7-922C-45C4-8D42-8AEA47DBCB8B}" type="presOf" srcId="{B8D5C2A5-8A36-45F3-8536-2B63C4B224A8}" destId="{EA154F66-5609-45D4-9156-B0049055828E}" srcOrd="1" destOrd="0" presId="urn:microsoft.com/office/officeart/2005/8/layout/hierarchy2"/>
    <dgm:cxn modelId="{1DB641FB-8836-46A4-A301-0DA36A73E93E}" type="presOf" srcId="{21B1126F-00A3-4967-8FC5-5464117548EF}" destId="{4D28B19F-0A88-4789-815F-33BBC7E8382B}" srcOrd="0" destOrd="0" presId="urn:microsoft.com/office/officeart/2005/8/layout/hierarchy2"/>
    <dgm:cxn modelId="{2A6DC0B9-2D64-46EF-B169-5FFC5D9917D2}" type="presOf" srcId="{62330D4C-69C1-4868-B6DC-C81D0D3883A6}" destId="{1FD545C1-94F6-4CCF-81AD-D810899B732A}" srcOrd="0" destOrd="0" presId="urn:microsoft.com/office/officeart/2005/8/layout/hierarchy2"/>
    <dgm:cxn modelId="{79E42615-C621-46DE-8C6C-17C1539038F2}" srcId="{D4243E64-0690-4731-8391-9905BF2FD1E8}" destId="{42FDA491-276C-4D7D-A06D-96BC16E2D98F}" srcOrd="1" destOrd="0" parTransId="{FE39AA1B-D3CF-48AA-9BC1-A15B639DA019}" sibTransId="{246D7D98-D36A-4B26-BC1C-643FCBE8A904}"/>
    <dgm:cxn modelId="{DAF2B72C-88F2-4EDF-8538-4D7E8EF74647}" type="presOf" srcId="{6DD3C195-D538-4A0E-B7B4-44232B1AD515}" destId="{26EBA492-93FE-4BA2-9BFA-F9F5299DB70B}" srcOrd="1" destOrd="0" presId="urn:microsoft.com/office/officeart/2005/8/layout/hierarchy2"/>
    <dgm:cxn modelId="{A10D067F-9303-491F-9DF0-4EAAF680F01E}" type="presOf" srcId="{FE39AA1B-D3CF-48AA-9BC1-A15B639DA019}" destId="{CD0D262E-9CA5-47BA-9F8F-98DBD6A3078D}" srcOrd="1" destOrd="0" presId="urn:microsoft.com/office/officeart/2005/8/layout/hierarchy2"/>
    <dgm:cxn modelId="{9FC57B3F-9F2D-446B-966A-0F85AF5F2B71}" type="presOf" srcId="{350795F3-86EB-4EEF-A2CB-A1BE6096220A}" destId="{DA86310F-660D-4F52-8688-AA0FD6FD7460}" srcOrd="0" destOrd="0" presId="urn:microsoft.com/office/officeart/2005/8/layout/hierarchy2"/>
    <dgm:cxn modelId="{7DC0E88C-6771-4D57-B966-0D8846ED1142}" type="presOf" srcId="{1B6751AA-9BA1-40CD-B762-F6A4801220E6}" destId="{961E7A4C-FF52-4F0B-83B3-4BB6A49611C7}" srcOrd="1" destOrd="0" presId="urn:microsoft.com/office/officeart/2005/8/layout/hierarchy2"/>
    <dgm:cxn modelId="{FBDB9D3F-5D96-41CA-B824-1483F8901B2B}" type="presOf" srcId="{2FCA4B39-1A73-4A5D-9556-D4AD56155E26}" destId="{DF0A3451-AA77-4BCA-9F01-66D22A7BCEC1}" srcOrd="0" destOrd="0" presId="urn:microsoft.com/office/officeart/2005/8/layout/hierarchy2"/>
    <dgm:cxn modelId="{9CA15738-3392-4A98-94F5-4322076C4ECF}" srcId="{3F026ABF-4080-4D1B-BF28-B5196EA837CE}" destId="{A8D60746-F46A-4D5C-91BA-BC956A621CAE}" srcOrd="2" destOrd="0" parTransId="{F055C0FF-00CA-4DC0-BD99-519252CC964A}" sibTransId="{2AE3312D-CDA5-425F-B68A-BEC073B770F0}"/>
    <dgm:cxn modelId="{2DF0C028-6E48-4E28-94A2-5F440B3729CC}" type="presOf" srcId="{2FCA4B39-1A73-4A5D-9556-D4AD56155E26}" destId="{59FCC0FE-227D-4011-8487-288842E11FD6}" srcOrd="1" destOrd="0" presId="urn:microsoft.com/office/officeart/2005/8/layout/hierarchy2"/>
    <dgm:cxn modelId="{630B3E18-03CD-4D01-90B3-9BF75CD13207}" type="presOf" srcId="{A8729C60-6C5B-4020-A1DD-E00E58604487}" destId="{E3AA1348-7D33-4549-8C49-F6AE31A7D428}" srcOrd="0" destOrd="0" presId="urn:microsoft.com/office/officeart/2005/8/layout/hierarchy2"/>
    <dgm:cxn modelId="{1EFDFDF6-EFFB-42DA-8D33-21900BEB248A}" type="presOf" srcId="{3C482576-8ED0-4BD3-BD2C-A561AF32ECA5}" destId="{BE24F285-C57F-41AB-9DB6-D16BF0D4FD04}" srcOrd="1" destOrd="0" presId="urn:microsoft.com/office/officeart/2005/8/layout/hierarchy2"/>
    <dgm:cxn modelId="{52B15E49-64BD-4A18-91C1-8C9296034568}" srcId="{3F026ABF-4080-4D1B-BF28-B5196EA837CE}" destId="{4DD820F6-AD79-444C-8D96-B997FDFB0FC5}" srcOrd="0" destOrd="0" parTransId="{2FCA4B39-1A73-4A5D-9556-D4AD56155E26}" sibTransId="{F439931F-A24A-43AF-9282-0B7D32172BFC}"/>
    <dgm:cxn modelId="{B41ECBAD-7886-485A-8C22-F3A83BEA3CC1}" type="presOf" srcId="{AC17561F-613E-4C12-8D30-C5164027F069}" destId="{42BAF222-21DB-4977-B62D-8FD4A3ADB97C}" srcOrd="0" destOrd="0" presId="urn:microsoft.com/office/officeart/2005/8/layout/hierarchy2"/>
    <dgm:cxn modelId="{98BBD289-B9A1-46F8-9572-4B85503666DB}" type="presOf" srcId="{3E9BABC4-A323-478F-85E5-51D7D6EA7D09}" destId="{2450C93F-E5A5-4F93-A25B-98CDF072C483}" srcOrd="0" destOrd="0" presId="urn:microsoft.com/office/officeart/2005/8/layout/hierarchy2"/>
    <dgm:cxn modelId="{310E66DB-33EC-49BE-9B86-5B1FAB93D767}" type="presOf" srcId="{4DD820F6-AD79-444C-8D96-B997FDFB0FC5}" destId="{C7E386D4-F119-4608-B089-042B029CCCBF}" srcOrd="0" destOrd="0" presId="urn:microsoft.com/office/officeart/2005/8/layout/hierarchy2"/>
    <dgm:cxn modelId="{F28B392B-6CEF-4801-A779-3F9975096657}" type="presOf" srcId="{350795F3-86EB-4EEF-A2CB-A1BE6096220A}" destId="{63B85930-82AB-47DE-BD5B-463C930B5572}" srcOrd="1" destOrd="0" presId="urn:microsoft.com/office/officeart/2005/8/layout/hierarchy2"/>
    <dgm:cxn modelId="{20684A37-73F1-449E-BF9F-33D1FCCEEFDD}" type="presOf" srcId="{B8D5C2A5-8A36-45F3-8536-2B63C4B224A8}" destId="{45627816-B0C6-4EF5-9217-58D22FEB163B}" srcOrd="0" destOrd="0" presId="urn:microsoft.com/office/officeart/2005/8/layout/hierarchy2"/>
    <dgm:cxn modelId="{B0FBD8BE-8335-42E7-A783-F444F9FBF17A}" type="presOf" srcId="{FAB60613-07A0-476F-A138-39A87ECE2545}" destId="{B3B48D23-F9E7-4089-84B9-B2BA46271AD3}" srcOrd="0" destOrd="0" presId="urn:microsoft.com/office/officeart/2005/8/layout/hierarchy2"/>
    <dgm:cxn modelId="{483F32CB-1F23-4171-8E54-A4938346F803}" type="presOf" srcId="{FDC819C1-5E05-4F62-B778-E6EDE9F3A42B}" destId="{CAA81072-2ACE-4E79-94FD-DF72D44CDAAB}" srcOrd="1" destOrd="0" presId="urn:microsoft.com/office/officeart/2005/8/layout/hierarchy2"/>
    <dgm:cxn modelId="{ECA1F411-F266-410D-BFD4-1B4945FC8E3F}" type="presOf" srcId="{5E78BE9D-D290-4C03-96E9-9CF9A05F3908}" destId="{B5F429B6-D3D1-407F-8438-44661267E83C}" srcOrd="1" destOrd="0" presId="urn:microsoft.com/office/officeart/2005/8/layout/hierarchy2"/>
    <dgm:cxn modelId="{47F1DC36-3E58-43DC-8FF4-4D165BC1FB51}" type="presParOf" srcId="{42BAF222-21DB-4977-B62D-8FD4A3ADB97C}" destId="{67A18E09-4442-4139-9B0C-862E5B08A7F7}" srcOrd="0" destOrd="0" presId="urn:microsoft.com/office/officeart/2005/8/layout/hierarchy2"/>
    <dgm:cxn modelId="{0CCB8877-CBD2-4547-9689-C1EA4D5D099E}" type="presParOf" srcId="{67A18E09-4442-4139-9B0C-862E5B08A7F7}" destId="{B3D5CB25-28B3-4831-92B4-BDA046BC9DA0}" srcOrd="0" destOrd="0" presId="urn:microsoft.com/office/officeart/2005/8/layout/hierarchy2"/>
    <dgm:cxn modelId="{9200F35A-BA55-4FEC-8825-28EF5E6A6112}" type="presParOf" srcId="{67A18E09-4442-4139-9B0C-862E5B08A7F7}" destId="{9E4F07A2-2D2E-4004-AA20-3E0E91C12A12}" srcOrd="1" destOrd="0" presId="urn:microsoft.com/office/officeart/2005/8/layout/hierarchy2"/>
    <dgm:cxn modelId="{E002A9F1-F75E-44EE-9B82-32E204D9B4C8}" type="presParOf" srcId="{9E4F07A2-2D2E-4004-AA20-3E0E91C12A12}" destId="{B1DEBCB1-C023-4C9E-91F6-7A6E7227310A}" srcOrd="0" destOrd="0" presId="urn:microsoft.com/office/officeart/2005/8/layout/hierarchy2"/>
    <dgm:cxn modelId="{A21B77D4-7DD1-4507-8C64-5B532430170C}" type="presParOf" srcId="{B1DEBCB1-C023-4C9E-91F6-7A6E7227310A}" destId="{961E7A4C-FF52-4F0B-83B3-4BB6A49611C7}" srcOrd="0" destOrd="0" presId="urn:microsoft.com/office/officeart/2005/8/layout/hierarchy2"/>
    <dgm:cxn modelId="{C04D097B-B020-4644-A984-5F0E938EDC41}" type="presParOf" srcId="{9E4F07A2-2D2E-4004-AA20-3E0E91C12A12}" destId="{9FE3559C-1726-4F81-A76B-24E3006172C4}" srcOrd="1" destOrd="0" presId="urn:microsoft.com/office/officeart/2005/8/layout/hierarchy2"/>
    <dgm:cxn modelId="{FB61F7E3-9BC4-4EC9-B0E0-F30CC3C5D2E3}" type="presParOf" srcId="{9FE3559C-1726-4F81-A76B-24E3006172C4}" destId="{DDCF0712-1789-4865-9F5B-5AD6F6CD675B}" srcOrd="0" destOrd="0" presId="urn:microsoft.com/office/officeart/2005/8/layout/hierarchy2"/>
    <dgm:cxn modelId="{DDE9FC92-E0B3-4EA4-914A-DA9F49424911}" type="presParOf" srcId="{9FE3559C-1726-4F81-A76B-24E3006172C4}" destId="{EBFFD92C-72B9-487A-B37E-8A935C6B9F3A}" srcOrd="1" destOrd="0" presId="urn:microsoft.com/office/officeart/2005/8/layout/hierarchy2"/>
    <dgm:cxn modelId="{F42488D1-7A3E-4B9A-A4B9-D17303D62158}" type="presParOf" srcId="{EBFFD92C-72B9-487A-B37E-8A935C6B9F3A}" destId="{E3AA1348-7D33-4549-8C49-F6AE31A7D428}" srcOrd="0" destOrd="0" presId="urn:microsoft.com/office/officeart/2005/8/layout/hierarchy2"/>
    <dgm:cxn modelId="{E131A7A4-3885-459B-BA57-CF6C24026E21}" type="presParOf" srcId="{E3AA1348-7D33-4549-8C49-F6AE31A7D428}" destId="{7790AF58-B074-4DF7-BBBC-639A8925E697}" srcOrd="0" destOrd="0" presId="urn:microsoft.com/office/officeart/2005/8/layout/hierarchy2"/>
    <dgm:cxn modelId="{BD0D86A1-D2AD-4BBE-A90C-261C7A94C23E}" type="presParOf" srcId="{EBFFD92C-72B9-487A-B37E-8A935C6B9F3A}" destId="{D4B0193E-1E2D-48CB-97CF-1848C2455C3A}" srcOrd="1" destOrd="0" presId="urn:microsoft.com/office/officeart/2005/8/layout/hierarchy2"/>
    <dgm:cxn modelId="{22C91A80-BF04-45E4-A3C5-61A5D2734147}" type="presParOf" srcId="{D4B0193E-1E2D-48CB-97CF-1848C2455C3A}" destId="{4D28B19F-0A88-4789-815F-33BBC7E8382B}" srcOrd="0" destOrd="0" presId="urn:microsoft.com/office/officeart/2005/8/layout/hierarchy2"/>
    <dgm:cxn modelId="{BD7D0959-2566-4D55-8445-EEA9DC57373E}" type="presParOf" srcId="{D4B0193E-1E2D-48CB-97CF-1848C2455C3A}" destId="{5D3A9A7A-B4D4-41CB-B585-6D23A9D6E48A}" srcOrd="1" destOrd="0" presId="urn:microsoft.com/office/officeart/2005/8/layout/hierarchy2"/>
    <dgm:cxn modelId="{6D4F1D9F-F028-4EDF-9665-8D70D198762B}" type="presParOf" srcId="{EBFFD92C-72B9-487A-B37E-8A935C6B9F3A}" destId="{0B06C795-BFC0-4EC4-85CC-E61944FF4D4B}" srcOrd="2" destOrd="0" presId="urn:microsoft.com/office/officeart/2005/8/layout/hierarchy2"/>
    <dgm:cxn modelId="{08A4D9B0-E813-4235-8E41-634A9B5CA216}" type="presParOf" srcId="{0B06C795-BFC0-4EC4-85CC-E61944FF4D4B}" destId="{CD0D262E-9CA5-47BA-9F8F-98DBD6A3078D}" srcOrd="0" destOrd="0" presId="urn:microsoft.com/office/officeart/2005/8/layout/hierarchy2"/>
    <dgm:cxn modelId="{5140FBB5-D7EE-4237-9FD2-9641FE0BF6A4}" type="presParOf" srcId="{EBFFD92C-72B9-487A-B37E-8A935C6B9F3A}" destId="{6F622F40-0210-4CB4-B5C6-2BD2778DAC78}" srcOrd="3" destOrd="0" presId="urn:microsoft.com/office/officeart/2005/8/layout/hierarchy2"/>
    <dgm:cxn modelId="{47E0203D-963C-46AB-85E1-1A2F5792B8F5}" type="presParOf" srcId="{6F622F40-0210-4CB4-B5C6-2BD2778DAC78}" destId="{4B77DC21-3725-4184-B7AF-4DC7AE0980E6}" srcOrd="0" destOrd="0" presId="urn:microsoft.com/office/officeart/2005/8/layout/hierarchy2"/>
    <dgm:cxn modelId="{F4DD8FD8-031E-44D9-953E-008DCFD9D656}" type="presParOf" srcId="{6F622F40-0210-4CB4-B5C6-2BD2778DAC78}" destId="{EBF144B7-B2CC-4B95-809B-8F7B2D40D6E9}" srcOrd="1" destOrd="0" presId="urn:microsoft.com/office/officeart/2005/8/layout/hierarchy2"/>
    <dgm:cxn modelId="{ADF62D4A-65DA-456F-87B3-BB2ADD2DA320}" type="presParOf" srcId="{EBFFD92C-72B9-487A-B37E-8A935C6B9F3A}" destId="{1FD545C1-94F6-4CCF-81AD-D810899B732A}" srcOrd="4" destOrd="0" presId="urn:microsoft.com/office/officeart/2005/8/layout/hierarchy2"/>
    <dgm:cxn modelId="{A5CBB88D-9EE2-42C0-9F65-AF1D2219EC34}" type="presParOf" srcId="{1FD545C1-94F6-4CCF-81AD-D810899B732A}" destId="{6EB33928-5D7E-4413-BAE2-70C37E7F0809}" srcOrd="0" destOrd="0" presId="urn:microsoft.com/office/officeart/2005/8/layout/hierarchy2"/>
    <dgm:cxn modelId="{4E5D0785-29EE-4785-B8DA-EC96DEB231B7}" type="presParOf" srcId="{EBFFD92C-72B9-487A-B37E-8A935C6B9F3A}" destId="{EE5F7329-F46B-404F-B105-B841EADD7048}" srcOrd="5" destOrd="0" presId="urn:microsoft.com/office/officeart/2005/8/layout/hierarchy2"/>
    <dgm:cxn modelId="{E1F1B291-1879-4412-A9E0-AB4FC3C260B7}" type="presParOf" srcId="{EE5F7329-F46B-404F-B105-B841EADD7048}" destId="{680E1034-8FCC-4D82-9B23-61E35AC50FB3}" srcOrd="0" destOrd="0" presId="urn:microsoft.com/office/officeart/2005/8/layout/hierarchy2"/>
    <dgm:cxn modelId="{917D19C3-B38E-4FC0-BE1C-DAC6261D5FFC}" type="presParOf" srcId="{EE5F7329-F46B-404F-B105-B841EADD7048}" destId="{555FE1B2-7E4A-4D3B-B628-701EAED59DFE}" srcOrd="1" destOrd="0" presId="urn:microsoft.com/office/officeart/2005/8/layout/hierarchy2"/>
    <dgm:cxn modelId="{399147ED-6630-480C-8278-409D148A6CA6}" type="presParOf" srcId="{9E4F07A2-2D2E-4004-AA20-3E0E91C12A12}" destId="{EEAA359F-AC42-423D-B60D-93454FE0A396}" srcOrd="2" destOrd="0" presId="urn:microsoft.com/office/officeart/2005/8/layout/hierarchy2"/>
    <dgm:cxn modelId="{D1867C61-9882-4172-84E6-7A10322562F3}" type="presParOf" srcId="{EEAA359F-AC42-423D-B60D-93454FE0A396}" destId="{CAA81072-2ACE-4E79-94FD-DF72D44CDAAB}" srcOrd="0" destOrd="0" presId="urn:microsoft.com/office/officeart/2005/8/layout/hierarchy2"/>
    <dgm:cxn modelId="{6AED256A-6EF0-4FAE-9BF7-EB6BFCE25B90}" type="presParOf" srcId="{9E4F07A2-2D2E-4004-AA20-3E0E91C12A12}" destId="{A969A9A5-D6C1-4342-87CC-516CD6ED0836}" srcOrd="3" destOrd="0" presId="urn:microsoft.com/office/officeart/2005/8/layout/hierarchy2"/>
    <dgm:cxn modelId="{1EF9A209-4087-4DB4-838D-02C6B5FBF3FC}" type="presParOf" srcId="{A969A9A5-D6C1-4342-87CC-516CD6ED0836}" destId="{57758DE0-F5FF-4E26-BAB8-A97ADC47FB40}" srcOrd="0" destOrd="0" presId="urn:microsoft.com/office/officeart/2005/8/layout/hierarchy2"/>
    <dgm:cxn modelId="{9415239D-05FF-493A-B229-B8F798F64057}" type="presParOf" srcId="{A969A9A5-D6C1-4342-87CC-516CD6ED0836}" destId="{BA508429-F429-4AC7-A807-0AB9E362E0C7}" srcOrd="1" destOrd="0" presId="urn:microsoft.com/office/officeart/2005/8/layout/hierarchy2"/>
    <dgm:cxn modelId="{225F5C27-4B1B-4346-AB11-62D2978C2A86}" type="presParOf" srcId="{BA508429-F429-4AC7-A807-0AB9E362E0C7}" destId="{DF0A3451-AA77-4BCA-9F01-66D22A7BCEC1}" srcOrd="0" destOrd="0" presId="urn:microsoft.com/office/officeart/2005/8/layout/hierarchy2"/>
    <dgm:cxn modelId="{E4371DB3-AF70-4912-AFDA-55F0A1A272EE}" type="presParOf" srcId="{DF0A3451-AA77-4BCA-9F01-66D22A7BCEC1}" destId="{59FCC0FE-227D-4011-8487-288842E11FD6}" srcOrd="0" destOrd="0" presId="urn:microsoft.com/office/officeart/2005/8/layout/hierarchy2"/>
    <dgm:cxn modelId="{5E5A6079-ECBB-488A-922F-1E4838924B7E}" type="presParOf" srcId="{BA508429-F429-4AC7-A807-0AB9E362E0C7}" destId="{40C5E867-84C0-4DBB-B79C-DC94D49CEE1E}" srcOrd="1" destOrd="0" presId="urn:microsoft.com/office/officeart/2005/8/layout/hierarchy2"/>
    <dgm:cxn modelId="{1650CB98-3382-4D80-8ECE-1459CDC44D5B}" type="presParOf" srcId="{40C5E867-84C0-4DBB-B79C-DC94D49CEE1E}" destId="{C7E386D4-F119-4608-B089-042B029CCCBF}" srcOrd="0" destOrd="0" presId="urn:microsoft.com/office/officeart/2005/8/layout/hierarchy2"/>
    <dgm:cxn modelId="{738BC12E-7749-42DB-9357-8585547D4979}" type="presParOf" srcId="{40C5E867-84C0-4DBB-B79C-DC94D49CEE1E}" destId="{6511291B-39FF-4C47-B9EC-AD9E179D1E71}" srcOrd="1" destOrd="0" presId="urn:microsoft.com/office/officeart/2005/8/layout/hierarchy2"/>
    <dgm:cxn modelId="{B91A1E5A-7A34-4633-93E8-CD0EE3ECB959}" type="presParOf" srcId="{BA508429-F429-4AC7-A807-0AB9E362E0C7}" destId="{298FD48A-15FC-4439-A8F4-51AB93D07D5A}" srcOrd="2" destOrd="0" presId="urn:microsoft.com/office/officeart/2005/8/layout/hierarchy2"/>
    <dgm:cxn modelId="{C2D4E187-C70D-4B93-96D8-969EEAF92A93}" type="presParOf" srcId="{298FD48A-15FC-4439-A8F4-51AB93D07D5A}" destId="{B5F429B6-D3D1-407F-8438-44661267E83C}" srcOrd="0" destOrd="0" presId="urn:microsoft.com/office/officeart/2005/8/layout/hierarchy2"/>
    <dgm:cxn modelId="{DAC66A6E-23AF-4E5C-8B96-8A7B4FF64D0B}" type="presParOf" srcId="{BA508429-F429-4AC7-A807-0AB9E362E0C7}" destId="{D26A4A71-5623-4F8B-BCBC-269DCD78E2C8}" srcOrd="3" destOrd="0" presId="urn:microsoft.com/office/officeart/2005/8/layout/hierarchy2"/>
    <dgm:cxn modelId="{CA8D0ACD-591F-482C-861C-65CF9D70F649}" type="presParOf" srcId="{D26A4A71-5623-4F8B-BCBC-269DCD78E2C8}" destId="{6DC68E3A-4455-48D4-9263-DC7415F9EA6B}" srcOrd="0" destOrd="0" presId="urn:microsoft.com/office/officeart/2005/8/layout/hierarchy2"/>
    <dgm:cxn modelId="{1FA7E46F-E927-4B6B-A4CB-CDA6ABAA5A6C}" type="presParOf" srcId="{D26A4A71-5623-4F8B-BCBC-269DCD78E2C8}" destId="{8C760450-3397-4887-BFDA-ECACFEEFF683}" srcOrd="1" destOrd="0" presId="urn:microsoft.com/office/officeart/2005/8/layout/hierarchy2"/>
    <dgm:cxn modelId="{47EAD9CF-4598-4376-B51F-4008F70AAACA}" type="presParOf" srcId="{BA508429-F429-4AC7-A807-0AB9E362E0C7}" destId="{0421E7B6-FF4C-4FD4-9189-373179F0C6D5}" srcOrd="4" destOrd="0" presId="urn:microsoft.com/office/officeart/2005/8/layout/hierarchy2"/>
    <dgm:cxn modelId="{09DF9BA7-7379-469B-84A4-558A628A39B9}" type="presParOf" srcId="{0421E7B6-FF4C-4FD4-9189-373179F0C6D5}" destId="{879F4452-BB40-47BB-B512-508AC00E3953}" srcOrd="0" destOrd="0" presId="urn:microsoft.com/office/officeart/2005/8/layout/hierarchy2"/>
    <dgm:cxn modelId="{C5A6D3E8-A464-4A91-AA08-7156A1E39EB7}" type="presParOf" srcId="{BA508429-F429-4AC7-A807-0AB9E362E0C7}" destId="{C360FC39-34A0-42DA-A2E8-0155F968395F}" srcOrd="5" destOrd="0" presId="urn:microsoft.com/office/officeart/2005/8/layout/hierarchy2"/>
    <dgm:cxn modelId="{FAADABAF-24E7-45C5-B25A-BC2D6ADB75A2}" type="presParOf" srcId="{C360FC39-34A0-42DA-A2E8-0155F968395F}" destId="{AB2B544A-C52B-431F-A50F-64E90D9FF28A}" srcOrd="0" destOrd="0" presId="urn:microsoft.com/office/officeart/2005/8/layout/hierarchy2"/>
    <dgm:cxn modelId="{14399ACE-4D37-4442-8A95-8A8C4BCE2080}" type="presParOf" srcId="{C360FC39-34A0-42DA-A2E8-0155F968395F}" destId="{317D8105-9C01-47C1-955E-8CEF772750DE}" srcOrd="1" destOrd="0" presId="urn:microsoft.com/office/officeart/2005/8/layout/hierarchy2"/>
    <dgm:cxn modelId="{C5016CC3-0A5F-41FD-A940-48B89F5B240B}" type="presParOf" srcId="{9E4F07A2-2D2E-4004-AA20-3E0E91C12A12}" destId="{DA86310F-660D-4F52-8688-AA0FD6FD7460}" srcOrd="4" destOrd="0" presId="urn:microsoft.com/office/officeart/2005/8/layout/hierarchy2"/>
    <dgm:cxn modelId="{7D9B4D20-EA90-48D2-819F-F99DEA591B64}" type="presParOf" srcId="{DA86310F-660D-4F52-8688-AA0FD6FD7460}" destId="{63B85930-82AB-47DE-BD5B-463C930B5572}" srcOrd="0" destOrd="0" presId="urn:microsoft.com/office/officeart/2005/8/layout/hierarchy2"/>
    <dgm:cxn modelId="{C44495A2-20CC-48DC-A242-8C3386869377}" type="presParOf" srcId="{9E4F07A2-2D2E-4004-AA20-3E0E91C12A12}" destId="{8A03C612-95E5-4770-8100-52D40AD6815A}" srcOrd="5" destOrd="0" presId="urn:microsoft.com/office/officeart/2005/8/layout/hierarchy2"/>
    <dgm:cxn modelId="{5E2B83DD-32D4-4D19-BEE7-035BC65B3971}" type="presParOf" srcId="{8A03C612-95E5-4770-8100-52D40AD6815A}" destId="{628D211C-E0C6-45FF-BBB2-36D0092A9AF9}" srcOrd="0" destOrd="0" presId="urn:microsoft.com/office/officeart/2005/8/layout/hierarchy2"/>
    <dgm:cxn modelId="{A62F9C0A-9BA4-4799-9FE8-524B9EEB2B5A}" type="presParOf" srcId="{8A03C612-95E5-4770-8100-52D40AD6815A}" destId="{DA893D68-2496-4693-8FCC-85CAAA3510AB}" srcOrd="1" destOrd="0" presId="urn:microsoft.com/office/officeart/2005/8/layout/hierarchy2"/>
    <dgm:cxn modelId="{FDCA6C4A-EE79-4919-A488-A8A04B344376}" type="presParOf" srcId="{DA893D68-2496-4693-8FCC-85CAAA3510AB}" destId="{8BE7C09A-617D-445B-AA63-5EB8A169E5D2}" srcOrd="0" destOrd="0" presId="urn:microsoft.com/office/officeart/2005/8/layout/hierarchy2"/>
    <dgm:cxn modelId="{02D6CB6B-16B2-40DF-88C1-54B422D02563}" type="presParOf" srcId="{8BE7C09A-617D-445B-AA63-5EB8A169E5D2}" destId="{BE24F285-C57F-41AB-9DB6-D16BF0D4FD04}" srcOrd="0" destOrd="0" presId="urn:microsoft.com/office/officeart/2005/8/layout/hierarchy2"/>
    <dgm:cxn modelId="{78131183-0FF8-4344-BAFD-0863B069A85E}" type="presParOf" srcId="{DA893D68-2496-4693-8FCC-85CAAA3510AB}" destId="{67FE8C25-CF89-4F0D-A25B-AC80D5093301}" srcOrd="1" destOrd="0" presId="urn:microsoft.com/office/officeart/2005/8/layout/hierarchy2"/>
    <dgm:cxn modelId="{2365B49A-C3F5-4897-AF42-8C32C7EAE116}" type="presParOf" srcId="{67FE8C25-CF89-4F0D-A25B-AC80D5093301}" destId="{4A35CEB0-56EF-4FE7-AF14-220060CFFB67}" srcOrd="0" destOrd="0" presId="urn:microsoft.com/office/officeart/2005/8/layout/hierarchy2"/>
    <dgm:cxn modelId="{6E3A1E47-15EE-42A0-841D-3156BD075E75}" type="presParOf" srcId="{67FE8C25-CF89-4F0D-A25B-AC80D5093301}" destId="{288B60BA-A51E-443F-A787-B31CFA3FFFF1}" srcOrd="1" destOrd="0" presId="urn:microsoft.com/office/officeart/2005/8/layout/hierarchy2"/>
    <dgm:cxn modelId="{477AB6A2-0338-4620-9BF2-80E71DBFF790}" type="presParOf" srcId="{DA893D68-2496-4693-8FCC-85CAAA3510AB}" destId="{45627816-B0C6-4EF5-9217-58D22FEB163B}" srcOrd="2" destOrd="0" presId="urn:microsoft.com/office/officeart/2005/8/layout/hierarchy2"/>
    <dgm:cxn modelId="{D3FE471E-3746-4BA9-8ACB-4A7CF7466571}" type="presParOf" srcId="{45627816-B0C6-4EF5-9217-58D22FEB163B}" destId="{EA154F66-5609-45D4-9156-B0049055828E}" srcOrd="0" destOrd="0" presId="urn:microsoft.com/office/officeart/2005/8/layout/hierarchy2"/>
    <dgm:cxn modelId="{10F29A89-5DFE-4203-805B-81ADADBDF892}" type="presParOf" srcId="{DA893D68-2496-4693-8FCC-85CAAA3510AB}" destId="{CF441B46-A8B3-4F51-99AA-CC32480949C7}" srcOrd="3" destOrd="0" presId="urn:microsoft.com/office/officeart/2005/8/layout/hierarchy2"/>
    <dgm:cxn modelId="{6CF206C4-ADF7-4041-9A28-BAB8A9EB5770}" type="presParOf" srcId="{CF441B46-A8B3-4F51-99AA-CC32480949C7}" destId="{2450C93F-E5A5-4F93-A25B-98CDF072C483}" srcOrd="0" destOrd="0" presId="urn:microsoft.com/office/officeart/2005/8/layout/hierarchy2"/>
    <dgm:cxn modelId="{42591EA0-EDB1-4CDC-A29F-6DC8F1AC9DBB}" type="presParOf" srcId="{CF441B46-A8B3-4F51-99AA-CC32480949C7}" destId="{A4E754C5-D5E0-421D-BD75-5D491E6131A9}" srcOrd="1" destOrd="0" presId="urn:microsoft.com/office/officeart/2005/8/layout/hierarchy2"/>
    <dgm:cxn modelId="{82B9050A-AC67-49A3-8E82-38AB264AB9E2}" type="presParOf" srcId="{DA893D68-2496-4693-8FCC-85CAAA3510AB}" destId="{DDF47CAF-4479-48CB-876B-F9AB4B2E937D}" srcOrd="4" destOrd="0" presId="urn:microsoft.com/office/officeart/2005/8/layout/hierarchy2"/>
    <dgm:cxn modelId="{4DB7E014-606B-4289-A457-2366A98EF770}" type="presParOf" srcId="{DDF47CAF-4479-48CB-876B-F9AB4B2E937D}" destId="{26EBA492-93FE-4BA2-9BFA-F9F5299DB70B}" srcOrd="0" destOrd="0" presId="urn:microsoft.com/office/officeart/2005/8/layout/hierarchy2"/>
    <dgm:cxn modelId="{978DE7BC-06C9-43E1-8404-5208826C13A8}" type="presParOf" srcId="{DA893D68-2496-4693-8FCC-85CAAA3510AB}" destId="{46FBCF15-5F39-4509-802D-0C8CD9484975}" srcOrd="5" destOrd="0" presId="urn:microsoft.com/office/officeart/2005/8/layout/hierarchy2"/>
    <dgm:cxn modelId="{FBAB69DB-E896-411A-907D-C509CE887B1E}" type="presParOf" srcId="{46FBCF15-5F39-4509-802D-0C8CD9484975}" destId="{B3B48D23-F9E7-4089-84B9-B2BA46271AD3}" srcOrd="0" destOrd="0" presId="urn:microsoft.com/office/officeart/2005/8/layout/hierarchy2"/>
    <dgm:cxn modelId="{B0A7DBDA-54CD-4C8F-AACB-9FF7F3F91F2D}" type="presParOf" srcId="{46FBCF15-5F39-4509-802D-0C8CD9484975}" destId="{5DDDD01F-3DDD-40E8-BA3F-883F1900F2A7}" srcOrd="1" destOrd="0" presId="urn:microsoft.com/office/officeart/2005/8/layout/hierarchy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C3FF13-54A5-430A-8311-7741D1534DC3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31C578C-D539-46BE-A0D8-2C5CF409F919}">
      <dgm:prSet phldrT="[Текст]" custT="1"/>
      <dgm:spPr/>
      <dgm:t>
        <a:bodyPr/>
        <a:lstStyle/>
        <a:p>
          <a:r>
            <a:rPr lang="ru-RU" sz="1600" b="1" smtClean="0"/>
            <a:t>Технические средства работы с информацией</a:t>
          </a:r>
          <a:endParaRPr lang="ru-RU" sz="1600" b="1" dirty="0"/>
        </a:p>
      </dgm:t>
    </dgm:pt>
    <dgm:pt modelId="{EC8DB649-CACE-4E48-A3B8-56377E546634}" type="parTrans" cxnId="{A6841107-1764-4C88-8DB1-F2333E303D76}">
      <dgm:prSet/>
      <dgm:spPr/>
      <dgm:t>
        <a:bodyPr/>
        <a:lstStyle/>
        <a:p>
          <a:endParaRPr lang="ru-RU"/>
        </a:p>
      </dgm:t>
    </dgm:pt>
    <dgm:pt modelId="{385214EF-77FE-4136-BBD5-BB411ADC8E10}" type="sibTrans" cxnId="{A6841107-1764-4C88-8DB1-F2333E303D76}">
      <dgm:prSet/>
      <dgm:spPr/>
      <dgm:t>
        <a:bodyPr/>
        <a:lstStyle/>
        <a:p>
          <a:endParaRPr lang="ru-RU"/>
        </a:p>
      </dgm:t>
    </dgm:pt>
    <dgm:pt modelId="{B33078E7-A3A1-4248-8BCF-C9157575B283}">
      <dgm:prSet phldrT="[Текст]" custT="1"/>
      <dgm:spPr/>
      <dgm:t>
        <a:bodyPr/>
        <a:lstStyle/>
        <a:p>
          <a:r>
            <a:rPr lang="ru-RU" sz="1800" b="1" smtClean="0">
              <a:solidFill>
                <a:srgbClr val="FFFF00"/>
              </a:solidFill>
            </a:rPr>
            <a:t>компьютер</a:t>
          </a:r>
          <a:endParaRPr lang="ru-RU" sz="1800" b="1" dirty="0">
            <a:solidFill>
              <a:srgbClr val="FFFF00"/>
            </a:solidFill>
          </a:endParaRPr>
        </a:p>
      </dgm:t>
    </dgm:pt>
    <dgm:pt modelId="{C5BF0DA9-EEC4-4F61-B345-B9C98AF67388}" type="parTrans" cxnId="{51D001A1-E45C-4E01-9FD2-B7490D939D03}">
      <dgm:prSet/>
      <dgm:spPr/>
      <dgm:t>
        <a:bodyPr/>
        <a:lstStyle/>
        <a:p>
          <a:endParaRPr lang="ru-RU"/>
        </a:p>
      </dgm:t>
    </dgm:pt>
    <dgm:pt modelId="{7B4ACFE3-469C-403C-8D0B-5FD39F2CA3EB}" type="sibTrans" cxnId="{51D001A1-E45C-4E01-9FD2-B7490D939D03}">
      <dgm:prSet/>
      <dgm:spPr/>
      <dgm:t>
        <a:bodyPr/>
        <a:lstStyle/>
        <a:p>
          <a:endParaRPr lang="ru-RU"/>
        </a:p>
      </dgm:t>
    </dgm:pt>
    <dgm:pt modelId="{96DB2019-D474-4869-9906-57853A5FDABE}">
      <dgm:prSet phldrT="[Текст]" custT="1"/>
      <dgm:spPr/>
      <dgm:t>
        <a:bodyPr/>
        <a:lstStyle/>
        <a:p>
          <a:r>
            <a:rPr lang="ru-RU" sz="1800" b="1" smtClean="0">
              <a:solidFill>
                <a:srgbClr val="FFFF00"/>
              </a:solidFill>
            </a:rPr>
            <a:t>Цифровые фото- и видеокамеры</a:t>
          </a:r>
          <a:endParaRPr lang="ru-RU" sz="1800" b="1" dirty="0">
            <a:solidFill>
              <a:srgbClr val="FFFF00"/>
            </a:solidFill>
          </a:endParaRPr>
        </a:p>
      </dgm:t>
    </dgm:pt>
    <dgm:pt modelId="{BF701A46-5BC3-42F2-8A3C-67696BED6300}" type="parTrans" cxnId="{63AD3298-B470-438A-85CE-A879D5B264B2}">
      <dgm:prSet/>
      <dgm:spPr/>
      <dgm:t>
        <a:bodyPr/>
        <a:lstStyle/>
        <a:p>
          <a:endParaRPr lang="ru-RU"/>
        </a:p>
      </dgm:t>
    </dgm:pt>
    <dgm:pt modelId="{D0F070FD-5344-4AC5-9438-D31B8FA8260D}" type="sibTrans" cxnId="{63AD3298-B470-438A-85CE-A879D5B264B2}">
      <dgm:prSet/>
      <dgm:spPr/>
      <dgm:t>
        <a:bodyPr/>
        <a:lstStyle/>
        <a:p>
          <a:endParaRPr lang="ru-RU"/>
        </a:p>
      </dgm:t>
    </dgm:pt>
    <dgm:pt modelId="{07E646E6-2676-4923-ACC2-0887D815A621}">
      <dgm:prSet custT="1"/>
      <dgm:spPr/>
      <dgm:t>
        <a:bodyPr/>
        <a:lstStyle/>
        <a:p>
          <a:r>
            <a:rPr lang="en-US" sz="1800" b="1" smtClean="0">
              <a:solidFill>
                <a:srgbClr val="FFFF00"/>
              </a:solidFill>
            </a:rPr>
            <a:t>CD-R, CD-RW, DVD-RW</a:t>
          </a:r>
          <a:endParaRPr lang="ru-RU" sz="1800" b="1" dirty="0">
            <a:solidFill>
              <a:srgbClr val="FFFF00"/>
            </a:solidFill>
          </a:endParaRPr>
        </a:p>
      </dgm:t>
    </dgm:pt>
    <dgm:pt modelId="{67D403B4-62B7-40A2-8E6E-4BCE54DB9904}" type="parTrans" cxnId="{04C66CE0-436A-4ED6-B49F-4423B7C65F6B}">
      <dgm:prSet/>
      <dgm:spPr/>
      <dgm:t>
        <a:bodyPr/>
        <a:lstStyle/>
        <a:p>
          <a:endParaRPr lang="ru-RU"/>
        </a:p>
      </dgm:t>
    </dgm:pt>
    <dgm:pt modelId="{9538B458-E3B3-43F9-B97B-EC06F50A9595}" type="sibTrans" cxnId="{04C66CE0-436A-4ED6-B49F-4423B7C65F6B}">
      <dgm:prSet/>
      <dgm:spPr/>
      <dgm:t>
        <a:bodyPr/>
        <a:lstStyle/>
        <a:p>
          <a:endParaRPr lang="ru-RU"/>
        </a:p>
      </dgm:t>
    </dgm:pt>
    <dgm:pt modelId="{DCBB2B00-D2B4-48C4-8C97-BC89B91317B8}">
      <dgm:prSet custT="1"/>
      <dgm:spPr/>
      <dgm:t>
        <a:bodyPr/>
        <a:lstStyle/>
        <a:p>
          <a:r>
            <a:rPr lang="ru-RU" sz="1800" b="1" smtClean="0">
              <a:solidFill>
                <a:srgbClr val="FFFF00"/>
              </a:solidFill>
            </a:rPr>
            <a:t>Сетевое оборудование</a:t>
          </a:r>
          <a:endParaRPr lang="ru-RU" sz="1800" b="1" dirty="0">
            <a:solidFill>
              <a:srgbClr val="FFFF00"/>
            </a:solidFill>
          </a:endParaRPr>
        </a:p>
      </dgm:t>
    </dgm:pt>
    <dgm:pt modelId="{4203BA89-29D9-435C-B665-27BAA65F9D16}" type="parTrans" cxnId="{53FF51ED-CB52-420A-BCE3-9ADE6DC782ED}">
      <dgm:prSet/>
      <dgm:spPr/>
      <dgm:t>
        <a:bodyPr/>
        <a:lstStyle/>
        <a:p>
          <a:endParaRPr lang="ru-RU"/>
        </a:p>
      </dgm:t>
    </dgm:pt>
    <dgm:pt modelId="{B365A3FB-E7E6-4661-B362-3B299928EEFF}" type="sibTrans" cxnId="{53FF51ED-CB52-420A-BCE3-9ADE6DC782ED}">
      <dgm:prSet/>
      <dgm:spPr/>
      <dgm:t>
        <a:bodyPr/>
        <a:lstStyle/>
        <a:p>
          <a:endParaRPr lang="ru-RU"/>
        </a:p>
      </dgm:t>
    </dgm:pt>
    <dgm:pt modelId="{3C751847-1949-4721-9870-6E1FACD1578D}">
      <dgm:prSet custT="1"/>
      <dgm:spPr/>
      <dgm:t>
        <a:bodyPr/>
        <a:lstStyle/>
        <a:p>
          <a:r>
            <a:rPr lang="ru-RU" sz="1800" b="1" smtClean="0">
              <a:solidFill>
                <a:srgbClr val="FFFF00"/>
              </a:solidFill>
            </a:rPr>
            <a:t>Аналого-цифровые преобразователи</a:t>
          </a:r>
          <a:endParaRPr lang="ru-RU" sz="1800" b="1" dirty="0">
            <a:solidFill>
              <a:srgbClr val="FFFF00"/>
            </a:solidFill>
          </a:endParaRPr>
        </a:p>
      </dgm:t>
    </dgm:pt>
    <dgm:pt modelId="{74BF141B-58A4-40F1-869D-98C57D82D550}" type="parTrans" cxnId="{F2116BBF-76C6-47A8-81D6-29628BDA92C6}">
      <dgm:prSet/>
      <dgm:spPr/>
      <dgm:t>
        <a:bodyPr/>
        <a:lstStyle/>
        <a:p>
          <a:endParaRPr lang="ru-RU"/>
        </a:p>
      </dgm:t>
    </dgm:pt>
    <dgm:pt modelId="{6AE3426B-0CAF-473B-A6DD-C208A2FA8254}" type="sibTrans" cxnId="{F2116BBF-76C6-47A8-81D6-29628BDA92C6}">
      <dgm:prSet/>
      <dgm:spPr/>
      <dgm:t>
        <a:bodyPr/>
        <a:lstStyle/>
        <a:p>
          <a:endParaRPr lang="ru-RU"/>
        </a:p>
      </dgm:t>
    </dgm:pt>
    <dgm:pt modelId="{84DEF97E-D88E-4F69-9DE0-D7089213AD0A}">
      <dgm:prSet custT="1"/>
      <dgm:spPr/>
      <dgm:t>
        <a:bodyPr/>
        <a:lstStyle/>
        <a:p>
          <a:r>
            <a:rPr lang="ru-RU" sz="1600" b="1" dirty="0" smtClean="0">
              <a:solidFill>
                <a:srgbClr val="FFFF00"/>
              </a:solidFill>
            </a:rPr>
            <a:t>модемы</a:t>
          </a:r>
          <a:endParaRPr lang="ru-RU" sz="1600" b="1" dirty="0">
            <a:solidFill>
              <a:srgbClr val="FFFF00"/>
            </a:solidFill>
          </a:endParaRPr>
        </a:p>
      </dgm:t>
    </dgm:pt>
    <dgm:pt modelId="{07EE21FF-9FA2-49EF-9E81-CB9CD88C8084}" type="parTrans" cxnId="{F0A21474-190F-4407-8608-63D00BE31A3B}">
      <dgm:prSet/>
      <dgm:spPr/>
      <dgm:t>
        <a:bodyPr/>
        <a:lstStyle/>
        <a:p>
          <a:endParaRPr lang="ru-RU"/>
        </a:p>
      </dgm:t>
    </dgm:pt>
    <dgm:pt modelId="{B02B38D1-63FE-4021-BF21-C78823046BCB}" type="sibTrans" cxnId="{F0A21474-190F-4407-8608-63D00BE31A3B}">
      <dgm:prSet/>
      <dgm:spPr/>
      <dgm:t>
        <a:bodyPr/>
        <a:lstStyle/>
        <a:p>
          <a:endParaRPr lang="ru-RU"/>
        </a:p>
      </dgm:t>
    </dgm:pt>
    <dgm:pt modelId="{14DF266D-0396-4C50-948E-73432ECDE80D}">
      <dgm:prSet custT="1"/>
      <dgm:spPr/>
      <dgm:t>
        <a:bodyPr/>
        <a:lstStyle/>
        <a:p>
          <a:r>
            <a:rPr lang="ru-RU" sz="1600" b="1" dirty="0" smtClean="0">
              <a:solidFill>
                <a:srgbClr val="FFFF00"/>
              </a:solidFill>
            </a:rPr>
            <a:t>кабели</a:t>
          </a:r>
          <a:endParaRPr lang="ru-RU" sz="1600" b="1" dirty="0">
            <a:solidFill>
              <a:srgbClr val="FFFF00"/>
            </a:solidFill>
          </a:endParaRPr>
        </a:p>
      </dgm:t>
    </dgm:pt>
    <dgm:pt modelId="{3AE1160B-4011-427B-AB23-42B5FA0579C0}" type="parTrans" cxnId="{2C85C67B-B439-47B8-A46D-54E275DA5EE0}">
      <dgm:prSet/>
      <dgm:spPr/>
      <dgm:t>
        <a:bodyPr/>
        <a:lstStyle/>
        <a:p>
          <a:endParaRPr lang="ru-RU"/>
        </a:p>
      </dgm:t>
    </dgm:pt>
    <dgm:pt modelId="{C84EB578-931E-4355-85DB-27E6721B438F}" type="sibTrans" cxnId="{2C85C67B-B439-47B8-A46D-54E275DA5EE0}">
      <dgm:prSet/>
      <dgm:spPr/>
      <dgm:t>
        <a:bodyPr/>
        <a:lstStyle/>
        <a:p>
          <a:endParaRPr lang="ru-RU"/>
        </a:p>
      </dgm:t>
    </dgm:pt>
    <dgm:pt modelId="{B362AA8D-76EB-4263-B206-17F52136D1F6}">
      <dgm:prSet custT="1"/>
      <dgm:spPr/>
      <dgm:t>
        <a:bodyPr/>
        <a:lstStyle/>
        <a:p>
          <a:r>
            <a:rPr lang="ru-RU" sz="1600" b="1" dirty="0" smtClean="0">
              <a:solidFill>
                <a:srgbClr val="FFFF00"/>
              </a:solidFill>
            </a:rPr>
            <a:t>Сетевые адаптеры</a:t>
          </a:r>
          <a:endParaRPr lang="ru-RU" sz="1600" b="1" dirty="0">
            <a:solidFill>
              <a:srgbClr val="FFFF00"/>
            </a:solidFill>
          </a:endParaRPr>
        </a:p>
      </dgm:t>
    </dgm:pt>
    <dgm:pt modelId="{CDB77FB0-A884-40C6-B983-F5331EF4F83C}" type="parTrans" cxnId="{4FBD4DD0-112D-41EC-9FFF-5E559E070D85}">
      <dgm:prSet/>
      <dgm:spPr/>
      <dgm:t>
        <a:bodyPr/>
        <a:lstStyle/>
        <a:p>
          <a:endParaRPr lang="ru-RU"/>
        </a:p>
      </dgm:t>
    </dgm:pt>
    <dgm:pt modelId="{BF0BDE54-2BCA-4FE1-9B6C-4CE3369BBD5B}" type="sibTrans" cxnId="{4FBD4DD0-112D-41EC-9FFF-5E559E070D85}">
      <dgm:prSet/>
      <dgm:spPr/>
      <dgm:t>
        <a:bodyPr/>
        <a:lstStyle/>
        <a:p>
          <a:endParaRPr lang="ru-RU"/>
        </a:p>
      </dgm:t>
    </dgm:pt>
    <dgm:pt modelId="{28338CD7-38A7-42DA-8B56-70DA157298DE}">
      <dgm:prSet custT="1"/>
      <dgm:spPr/>
      <dgm:t>
        <a:bodyPr/>
        <a:lstStyle/>
        <a:p>
          <a:r>
            <a:rPr lang="ru-RU" sz="1800" b="1" smtClean="0">
              <a:solidFill>
                <a:srgbClr val="FFFF00"/>
              </a:solidFill>
            </a:rPr>
            <a:t>плоттеры</a:t>
          </a:r>
          <a:endParaRPr lang="ru-RU" sz="1800" b="1" dirty="0">
            <a:solidFill>
              <a:srgbClr val="FFFF00"/>
            </a:solidFill>
          </a:endParaRPr>
        </a:p>
      </dgm:t>
    </dgm:pt>
    <dgm:pt modelId="{6FEBFC77-8A7C-4ED5-A4D4-5956B45BBDCE}" type="parTrans" cxnId="{BC04F81D-6BC9-4979-95C2-D2611D6C0014}">
      <dgm:prSet/>
      <dgm:spPr/>
      <dgm:t>
        <a:bodyPr/>
        <a:lstStyle/>
        <a:p>
          <a:endParaRPr lang="ru-RU"/>
        </a:p>
      </dgm:t>
    </dgm:pt>
    <dgm:pt modelId="{98FE20E5-5844-4891-BFB8-46DB2E4E5D57}" type="sibTrans" cxnId="{BC04F81D-6BC9-4979-95C2-D2611D6C0014}">
      <dgm:prSet/>
      <dgm:spPr/>
      <dgm:t>
        <a:bodyPr/>
        <a:lstStyle/>
        <a:p>
          <a:endParaRPr lang="ru-RU"/>
        </a:p>
      </dgm:t>
    </dgm:pt>
    <dgm:pt modelId="{59FF06B8-C441-4443-A900-B4F5EBB8AC88}">
      <dgm:prSet custT="1"/>
      <dgm:spPr/>
      <dgm:t>
        <a:bodyPr/>
        <a:lstStyle/>
        <a:p>
          <a:r>
            <a:rPr lang="ru-RU" sz="1800" b="1" smtClean="0">
              <a:solidFill>
                <a:srgbClr val="FFFF00"/>
              </a:solidFill>
            </a:rPr>
            <a:t>Мобильные телефоны</a:t>
          </a:r>
          <a:endParaRPr lang="ru-RU" sz="1800" b="1" dirty="0">
            <a:solidFill>
              <a:srgbClr val="FFFF00"/>
            </a:solidFill>
          </a:endParaRPr>
        </a:p>
      </dgm:t>
    </dgm:pt>
    <dgm:pt modelId="{25A476D1-5CBC-4F25-9E91-870AE0B8D2B9}" type="parTrans" cxnId="{F526C0DB-6663-4835-9BAB-1CE6DA23D2CA}">
      <dgm:prSet/>
      <dgm:spPr/>
      <dgm:t>
        <a:bodyPr/>
        <a:lstStyle/>
        <a:p>
          <a:endParaRPr lang="ru-RU"/>
        </a:p>
      </dgm:t>
    </dgm:pt>
    <dgm:pt modelId="{8C58F4AB-5F58-49BA-BB84-BD82E41C1AAE}" type="sibTrans" cxnId="{F526C0DB-6663-4835-9BAB-1CE6DA23D2CA}">
      <dgm:prSet/>
      <dgm:spPr/>
      <dgm:t>
        <a:bodyPr/>
        <a:lstStyle/>
        <a:p>
          <a:endParaRPr lang="ru-RU"/>
        </a:p>
      </dgm:t>
    </dgm:pt>
    <dgm:pt modelId="{4568ED7D-12FF-4E32-8581-E9A64CBE1E20}">
      <dgm:prSet custT="1"/>
      <dgm:spPr/>
      <dgm:t>
        <a:bodyPr/>
        <a:lstStyle/>
        <a:p>
          <a:r>
            <a:rPr lang="ru-RU" sz="1800" b="1" dirty="0" err="1" smtClean="0">
              <a:solidFill>
                <a:srgbClr val="FFFF00"/>
              </a:solidFill>
            </a:rPr>
            <a:t>Мультимедийные</a:t>
          </a:r>
          <a:r>
            <a:rPr lang="ru-RU" sz="1800" b="1" dirty="0" smtClean="0">
              <a:solidFill>
                <a:srgbClr val="FFFF00"/>
              </a:solidFill>
            </a:rPr>
            <a:t> проекторы</a:t>
          </a:r>
          <a:endParaRPr lang="ru-RU" sz="1800" b="1" dirty="0">
            <a:solidFill>
              <a:srgbClr val="FFFF00"/>
            </a:solidFill>
          </a:endParaRPr>
        </a:p>
      </dgm:t>
    </dgm:pt>
    <dgm:pt modelId="{8214D90F-6DA9-45AC-9B4D-FE9BC8A35DDA}" type="parTrans" cxnId="{F5534F31-8250-4A07-8C05-6E6BEDF14B41}">
      <dgm:prSet/>
      <dgm:spPr/>
      <dgm:t>
        <a:bodyPr/>
        <a:lstStyle/>
        <a:p>
          <a:endParaRPr lang="ru-RU"/>
        </a:p>
      </dgm:t>
    </dgm:pt>
    <dgm:pt modelId="{343F54C9-BDA5-4348-9FE7-8EE8DE6F1E6C}" type="sibTrans" cxnId="{F5534F31-8250-4A07-8C05-6E6BEDF14B41}">
      <dgm:prSet/>
      <dgm:spPr/>
      <dgm:t>
        <a:bodyPr/>
        <a:lstStyle/>
        <a:p>
          <a:endParaRPr lang="ru-RU"/>
        </a:p>
      </dgm:t>
    </dgm:pt>
    <dgm:pt modelId="{C273FFF6-D91F-496B-AC7A-05373AEBDD82}" type="pres">
      <dgm:prSet presAssocID="{A9C3FF13-54A5-430A-8311-7741D1534DC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D524E31-1F38-4F97-852F-07ECE551E2C8}" type="pres">
      <dgm:prSet presAssocID="{531C578C-D539-46BE-A0D8-2C5CF409F919}" presName="root1" presStyleCnt="0"/>
      <dgm:spPr/>
    </dgm:pt>
    <dgm:pt modelId="{1268B475-139D-409F-83ED-F886C6129925}" type="pres">
      <dgm:prSet presAssocID="{531C578C-D539-46BE-A0D8-2C5CF409F919}" presName="LevelOneTextNode" presStyleLbl="node0" presStyleIdx="0" presStyleCnt="1" custScaleY="402885" custLinFactX="-6702" custLinFactNeighborX="-100000" custLinFactNeighborY="-288">
        <dgm:presLayoutVars>
          <dgm:chPref val="3"/>
        </dgm:presLayoutVars>
      </dgm:prSet>
      <dgm:spPr/>
    </dgm:pt>
    <dgm:pt modelId="{253354A8-D683-42D8-817F-A19715E26CE5}" type="pres">
      <dgm:prSet presAssocID="{531C578C-D539-46BE-A0D8-2C5CF409F919}" presName="level2hierChild" presStyleCnt="0"/>
      <dgm:spPr/>
    </dgm:pt>
    <dgm:pt modelId="{32CC4BF4-DD9D-4964-A040-D7007B38E155}" type="pres">
      <dgm:prSet presAssocID="{C5BF0DA9-EEC4-4F61-B345-B9C98AF67388}" presName="conn2-1" presStyleLbl="parChTrans1D2" presStyleIdx="0" presStyleCnt="8"/>
      <dgm:spPr/>
    </dgm:pt>
    <dgm:pt modelId="{A6C959FB-AFB3-4596-9A5E-C9B2370474AF}" type="pres">
      <dgm:prSet presAssocID="{C5BF0DA9-EEC4-4F61-B345-B9C98AF67388}" presName="connTx" presStyleLbl="parChTrans1D2" presStyleIdx="0" presStyleCnt="8"/>
      <dgm:spPr/>
    </dgm:pt>
    <dgm:pt modelId="{5B03F329-0A17-42C1-8D49-51A8F8922432}" type="pres">
      <dgm:prSet presAssocID="{B33078E7-A3A1-4248-8BCF-C9157575B283}" presName="root2" presStyleCnt="0"/>
      <dgm:spPr/>
    </dgm:pt>
    <dgm:pt modelId="{EC84279D-FD47-464B-A417-E7BE335E8886}" type="pres">
      <dgm:prSet presAssocID="{B33078E7-A3A1-4248-8BCF-C9157575B283}" presName="LevelTwoTextNode" presStyleLbl="node2" presStyleIdx="0" presStyleCnt="8" custScaleX="261756" custLinFactNeighborY="29664">
        <dgm:presLayoutVars>
          <dgm:chPref val="3"/>
        </dgm:presLayoutVars>
      </dgm:prSet>
      <dgm:spPr/>
    </dgm:pt>
    <dgm:pt modelId="{1D029B99-2E9D-45D7-A200-08D2ABA598BA}" type="pres">
      <dgm:prSet presAssocID="{B33078E7-A3A1-4248-8BCF-C9157575B283}" presName="level3hierChild" presStyleCnt="0"/>
      <dgm:spPr/>
    </dgm:pt>
    <dgm:pt modelId="{C2D7F354-DECA-4011-8939-843249173330}" type="pres">
      <dgm:prSet presAssocID="{4203BA89-29D9-435C-B665-27BAA65F9D16}" presName="conn2-1" presStyleLbl="parChTrans1D2" presStyleIdx="1" presStyleCnt="8"/>
      <dgm:spPr/>
    </dgm:pt>
    <dgm:pt modelId="{CE705951-BFC0-4631-B323-E9B18DAE6738}" type="pres">
      <dgm:prSet presAssocID="{4203BA89-29D9-435C-B665-27BAA65F9D16}" presName="connTx" presStyleLbl="parChTrans1D2" presStyleIdx="1" presStyleCnt="8"/>
      <dgm:spPr/>
    </dgm:pt>
    <dgm:pt modelId="{71C0CE73-D258-415F-A11E-F4865BE78185}" type="pres">
      <dgm:prSet presAssocID="{DCBB2B00-D2B4-48C4-8C97-BC89B91317B8}" presName="root2" presStyleCnt="0"/>
      <dgm:spPr/>
    </dgm:pt>
    <dgm:pt modelId="{3535037C-E462-4BA8-8B98-5EDADEE1C1F3}" type="pres">
      <dgm:prSet presAssocID="{DCBB2B00-D2B4-48C4-8C97-BC89B91317B8}" presName="LevelTwoTextNode" presStyleLbl="node2" presStyleIdx="1" presStyleCnt="8" custScaleX="261756" custLinFactNeighborY="29664">
        <dgm:presLayoutVars>
          <dgm:chPref val="3"/>
        </dgm:presLayoutVars>
      </dgm:prSet>
      <dgm:spPr/>
    </dgm:pt>
    <dgm:pt modelId="{4A6992A9-7F2A-45BB-AF04-84DDF7BA3469}" type="pres">
      <dgm:prSet presAssocID="{DCBB2B00-D2B4-48C4-8C97-BC89B91317B8}" presName="level3hierChild" presStyleCnt="0"/>
      <dgm:spPr/>
    </dgm:pt>
    <dgm:pt modelId="{A49ACFDD-C6F7-4833-ADE0-0192427DA4ED}" type="pres">
      <dgm:prSet presAssocID="{07EE21FF-9FA2-49EF-9E81-CB9CD88C8084}" presName="conn2-1" presStyleLbl="parChTrans1D3" presStyleIdx="0" presStyleCnt="3"/>
      <dgm:spPr/>
    </dgm:pt>
    <dgm:pt modelId="{D3FB44D0-2C86-4E58-BDB7-46CCE5D00307}" type="pres">
      <dgm:prSet presAssocID="{07EE21FF-9FA2-49EF-9E81-CB9CD88C8084}" presName="connTx" presStyleLbl="parChTrans1D3" presStyleIdx="0" presStyleCnt="3"/>
      <dgm:spPr/>
    </dgm:pt>
    <dgm:pt modelId="{29E70B0C-9B30-4903-B3FA-266F4F45BFA4}" type="pres">
      <dgm:prSet presAssocID="{84DEF97E-D88E-4F69-9DE0-D7089213AD0A}" presName="root2" presStyleCnt="0"/>
      <dgm:spPr/>
    </dgm:pt>
    <dgm:pt modelId="{151B92E0-91B5-4F09-9DC7-C0A1A5BE7739}" type="pres">
      <dgm:prSet presAssocID="{84DEF97E-D88E-4F69-9DE0-D7089213AD0A}" presName="LevelTwoTextNode" presStyleLbl="node3" presStyleIdx="0" presStyleCnt="3" custLinFactX="11351" custLinFactNeighborX="100000" custLinFactNeighborY="9528">
        <dgm:presLayoutVars>
          <dgm:chPref val="3"/>
        </dgm:presLayoutVars>
      </dgm:prSet>
      <dgm:spPr/>
    </dgm:pt>
    <dgm:pt modelId="{64E04107-C067-4A91-99FD-0577C206383C}" type="pres">
      <dgm:prSet presAssocID="{84DEF97E-D88E-4F69-9DE0-D7089213AD0A}" presName="level3hierChild" presStyleCnt="0"/>
      <dgm:spPr/>
    </dgm:pt>
    <dgm:pt modelId="{C8C3327D-FCC3-49A2-8390-3EC464EE6FE7}" type="pres">
      <dgm:prSet presAssocID="{3AE1160B-4011-427B-AB23-42B5FA0579C0}" presName="conn2-1" presStyleLbl="parChTrans1D3" presStyleIdx="1" presStyleCnt="3"/>
      <dgm:spPr/>
    </dgm:pt>
    <dgm:pt modelId="{6BA43C7B-4709-4115-9167-F8E751320A8F}" type="pres">
      <dgm:prSet presAssocID="{3AE1160B-4011-427B-AB23-42B5FA0579C0}" presName="connTx" presStyleLbl="parChTrans1D3" presStyleIdx="1" presStyleCnt="3"/>
      <dgm:spPr/>
    </dgm:pt>
    <dgm:pt modelId="{C26709F7-7972-446D-94DC-15FBBE108C44}" type="pres">
      <dgm:prSet presAssocID="{14DF266D-0396-4C50-948E-73432ECDE80D}" presName="root2" presStyleCnt="0"/>
      <dgm:spPr/>
    </dgm:pt>
    <dgm:pt modelId="{3F7F743D-993C-4B84-9A9F-1670390CEADF}" type="pres">
      <dgm:prSet presAssocID="{14DF266D-0396-4C50-948E-73432ECDE80D}" presName="LevelTwoTextNode" presStyleLbl="node3" presStyleIdx="1" presStyleCnt="3" custLinFactX="11351" custLinFactNeighborX="100000" custLinFactNeighborY="5271">
        <dgm:presLayoutVars>
          <dgm:chPref val="3"/>
        </dgm:presLayoutVars>
      </dgm:prSet>
      <dgm:spPr/>
    </dgm:pt>
    <dgm:pt modelId="{5EC5AE56-9DC2-4717-8142-F8FDD05F3E97}" type="pres">
      <dgm:prSet presAssocID="{14DF266D-0396-4C50-948E-73432ECDE80D}" presName="level3hierChild" presStyleCnt="0"/>
      <dgm:spPr/>
    </dgm:pt>
    <dgm:pt modelId="{AB7AFE97-F225-4D85-8445-FD23C7E131E8}" type="pres">
      <dgm:prSet presAssocID="{CDB77FB0-A884-40C6-B983-F5331EF4F83C}" presName="conn2-1" presStyleLbl="parChTrans1D3" presStyleIdx="2" presStyleCnt="3"/>
      <dgm:spPr/>
    </dgm:pt>
    <dgm:pt modelId="{63A15AE8-5274-41A1-8DC9-554E5E10C235}" type="pres">
      <dgm:prSet presAssocID="{CDB77FB0-A884-40C6-B983-F5331EF4F83C}" presName="connTx" presStyleLbl="parChTrans1D3" presStyleIdx="2" presStyleCnt="3"/>
      <dgm:spPr/>
    </dgm:pt>
    <dgm:pt modelId="{4B7B137E-174A-427E-AC60-97CB9B91E360}" type="pres">
      <dgm:prSet presAssocID="{B362AA8D-76EB-4263-B206-17F52136D1F6}" presName="root2" presStyleCnt="0"/>
      <dgm:spPr/>
    </dgm:pt>
    <dgm:pt modelId="{2F27640C-A6AE-4F43-85F5-4690BAF5D2F8}" type="pres">
      <dgm:prSet presAssocID="{B362AA8D-76EB-4263-B206-17F52136D1F6}" presName="LevelTwoTextNode" presStyleLbl="node3" presStyleIdx="2" presStyleCnt="3" custLinFactX="11351" custLinFactNeighborX="100000" custLinFactNeighborY="1014">
        <dgm:presLayoutVars>
          <dgm:chPref val="3"/>
        </dgm:presLayoutVars>
      </dgm:prSet>
      <dgm:spPr/>
    </dgm:pt>
    <dgm:pt modelId="{B1681DCA-DC7B-47F7-B33B-46D010B073B0}" type="pres">
      <dgm:prSet presAssocID="{B362AA8D-76EB-4263-B206-17F52136D1F6}" presName="level3hierChild" presStyleCnt="0"/>
      <dgm:spPr/>
    </dgm:pt>
    <dgm:pt modelId="{CB7DD2A5-E1BA-4871-BB9B-7A4715AFD537}" type="pres">
      <dgm:prSet presAssocID="{74BF141B-58A4-40F1-869D-98C57D82D550}" presName="conn2-1" presStyleLbl="parChTrans1D2" presStyleIdx="2" presStyleCnt="8"/>
      <dgm:spPr/>
    </dgm:pt>
    <dgm:pt modelId="{4D3E1CB6-8E0A-4857-9E9B-C5A9A9B226B8}" type="pres">
      <dgm:prSet presAssocID="{74BF141B-58A4-40F1-869D-98C57D82D550}" presName="connTx" presStyleLbl="parChTrans1D2" presStyleIdx="2" presStyleCnt="8"/>
      <dgm:spPr/>
    </dgm:pt>
    <dgm:pt modelId="{E1A5A98E-B9B9-45AF-8A23-06ABAA0A61D3}" type="pres">
      <dgm:prSet presAssocID="{3C751847-1949-4721-9870-6E1FACD1578D}" presName="root2" presStyleCnt="0"/>
      <dgm:spPr/>
    </dgm:pt>
    <dgm:pt modelId="{9E9BB58B-CFE1-4654-8D36-A1C82D4815D4}" type="pres">
      <dgm:prSet presAssocID="{3C751847-1949-4721-9870-6E1FACD1578D}" presName="LevelTwoTextNode" presStyleLbl="node2" presStyleIdx="2" presStyleCnt="8" custScaleX="261756" custLinFactNeighborY="29664">
        <dgm:presLayoutVars>
          <dgm:chPref val="3"/>
        </dgm:presLayoutVars>
      </dgm:prSet>
      <dgm:spPr/>
    </dgm:pt>
    <dgm:pt modelId="{C9ACA5A1-55B4-4902-9F51-F7AFA4AE43D0}" type="pres">
      <dgm:prSet presAssocID="{3C751847-1949-4721-9870-6E1FACD1578D}" presName="level3hierChild" presStyleCnt="0"/>
      <dgm:spPr/>
    </dgm:pt>
    <dgm:pt modelId="{C22BA6F9-B186-43DE-BF30-4443D9EE8F69}" type="pres">
      <dgm:prSet presAssocID="{BF701A46-5BC3-42F2-8A3C-67696BED6300}" presName="conn2-1" presStyleLbl="parChTrans1D2" presStyleIdx="3" presStyleCnt="8"/>
      <dgm:spPr/>
    </dgm:pt>
    <dgm:pt modelId="{C7EE3A4B-5249-4C96-8474-C0F9C8289FF6}" type="pres">
      <dgm:prSet presAssocID="{BF701A46-5BC3-42F2-8A3C-67696BED6300}" presName="connTx" presStyleLbl="parChTrans1D2" presStyleIdx="3" presStyleCnt="8"/>
      <dgm:spPr/>
    </dgm:pt>
    <dgm:pt modelId="{1F030230-84B5-45C2-B737-6CB15B5C0BB6}" type="pres">
      <dgm:prSet presAssocID="{96DB2019-D474-4869-9906-57853A5FDABE}" presName="root2" presStyleCnt="0"/>
      <dgm:spPr/>
    </dgm:pt>
    <dgm:pt modelId="{7FC80D2A-70D7-4B62-BE22-DBAB128CCDA8}" type="pres">
      <dgm:prSet presAssocID="{96DB2019-D474-4869-9906-57853A5FDABE}" presName="LevelTwoTextNode" presStyleLbl="node2" presStyleIdx="3" presStyleCnt="8" custScaleX="261756" custLinFactNeighborY="296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0B30E8-E9D6-4720-B89C-005251CA38C9}" type="pres">
      <dgm:prSet presAssocID="{96DB2019-D474-4869-9906-57853A5FDABE}" presName="level3hierChild" presStyleCnt="0"/>
      <dgm:spPr/>
    </dgm:pt>
    <dgm:pt modelId="{1DC8A079-DBE2-4301-BA62-711CCA9110A6}" type="pres">
      <dgm:prSet presAssocID="{67D403B4-62B7-40A2-8E6E-4BCE54DB9904}" presName="conn2-1" presStyleLbl="parChTrans1D2" presStyleIdx="4" presStyleCnt="8"/>
      <dgm:spPr/>
    </dgm:pt>
    <dgm:pt modelId="{A90182B8-C765-432F-8E53-C050B77F46AF}" type="pres">
      <dgm:prSet presAssocID="{67D403B4-62B7-40A2-8E6E-4BCE54DB9904}" presName="connTx" presStyleLbl="parChTrans1D2" presStyleIdx="4" presStyleCnt="8"/>
      <dgm:spPr/>
    </dgm:pt>
    <dgm:pt modelId="{7338B325-B3C5-4399-B7CF-EED60FB9949E}" type="pres">
      <dgm:prSet presAssocID="{07E646E6-2676-4923-ACC2-0887D815A621}" presName="root2" presStyleCnt="0"/>
      <dgm:spPr/>
    </dgm:pt>
    <dgm:pt modelId="{1BF73BB0-0E55-41C9-BE7F-762304378BB5}" type="pres">
      <dgm:prSet presAssocID="{07E646E6-2676-4923-ACC2-0887D815A621}" presName="LevelTwoTextNode" presStyleLbl="node2" presStyleIdx="4" presStyleCnt="8" custScaleX="261756" custLinFactNeighborY="296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708C562-163C-4BF6-BE2E-CFD1DA6F375F}" type="pres">
      <dgm:prSet presAssocID="{07E646E6-2676-4923-ACC2-0887D815A621}" presName="level3hierChild" presStyleCnt="0"/>
      <dgm:spPr/>
    </dgm:pt>
    <dgm:pt modelId="{EFBAE8FF-F37D-4B34-BDCB-4D5EC94C0FA0}" type="pres">
      <dgm:prSet presAssocID="{25A476D1-5CBC-4F25-9E91-870AE0B8D2B9}" presName="conn2-1" presStyleLbl="parChTrans1D2" presStyleIdx="5" presStyleCnt="8"/>
      <dgm:spPr/>
    </dgm:pt>
    <dgm:pt modelId="{E7A741AE-F22A-42B5-8BDB-A033677FE01C}" type="pres">
      <dgm:prSet presAssocID="{25A476D1-5CBC-4F25-9E91-870AE0B8D2B9}" presName="connTx" presStyleLbl="parChTrans1D2" presStyleIdx="5" presStyleCnt="8"/>
      <dgm:spPr/>
    </dgm:pt>
    <dgm:pt modelId="{D9AA001C-3FE5-4A8F-B389-3B1890EE8D99}" type="pres">
      <dgm:prSet presAssocID="{59FF06B8-C441-4443-A900-B4F5EBB8AC88}" presName="root2" presStyleCnt="0"/>
      <dgm:spPr/>
    </dgm:pt>
    <dgm:pt modelId="{9986112D-B821-4261-8BC8-49DD50A1B580}" type="pres">
      <dgm:prSet presAssocID="{59FF06B8-C441-4443-A900-B4F5EBB8AC88}" presName="LevelTwoTextNode" presStyleLbl="node2" presStyleIdx="5" presStyleCnt="8" custScaleX="261756" custLinFactNeighborY="29664">
        <dgm:presLayoutVars>
          <dgm:chPref val="3"/>
        </dgm:presLayoutVars>
      </dgm:prSet>
      <dgm:spPr/>
    </dgm:pt>
    <dgm:pt modelId="{57279545-CB1E-4C02-933F-70CA24F1C4F7}" type="pres">
      <dgm:prSet presAssocID="{59FF06B8-C441-4443-A900-B4F5EBB8AC88}" presName="level3hierChild" presStyleCnt="0"/>
      <dgm:spPr/>
    </dgm:pt>
    <dgm:pt modelId="{A12B6D4C-EA06-447F-AE8E-57FCDA56C0A8}" type="pres">
      <dgm:prSet presAssocID="{6FEBFC77-8A7C-4ED5-A4D4-5956B45BBDCE}" presName="conn2-1" presStyleLbl="parChTrans1D2" presStyleIdx="6" presStyleCnt="8"/>
      <dgm:spPr/>
    </dgm:pt>
    <dgm:pt modelId="{B10C54AD-49AD-4E24-9C31-605EA2F2467D}" type="pres">
      <dgm:prSet presAssocID="{6FEBFC77-8A7C-4ED5-A4D4-5956B45BBDCE}" presName="connTx" presStyleLbl="parChTrans1D2" presStyleIdx="6" presStyleCnt="8"/>
      <dgm:spPr/>
    </dgm:pt>
    <dgm:pt modelId="{E5E4504F-8B76-447A-8E0A-F65406DCF59E}" type="pres">
      <dgm:prSet presAssocID="{28338CD7-38A7-42DA-8B56-70DA157298DE}" presName="root2" presStyleCnt="0"/>
      <dgm:spPr/>
    </dgm:pt>
    <dgm:pt modelId="{F53D3038-104F-4D85-81B0-34F8456B8B2E}" type="pres">
      <dgm:prSet presAssocID="{28338CD7-38A7-42DA-8B56-70DA157298DE}" presName="LevelTwoTextNode" presStyleLbl="node2" presStyleIdx="6" presStyleCnt="8" custScaleX="261756" custLinFactNeighborY="29664">
        <dgm:presLayoutVars>
          <dgm:chPref val="3"/>
        </dgm:presLayoutVars>
      </dgm:prSet>
      <dgm:spPr/>
    </dgm:pt>
    <dgm:pt modelId="{678ED945-0635-4C86-9DCE-8FF0FD7EF146}" type="pres">
      <dgm:prSet presAssocID="{28338CD7-38A7-42DA-8B56-70DA157298DE}" presName="level3hierChild" presStyleCnt="0"/>
      <dgm:spPr/>
    </dgm:pt>
    <dgm:pt modelId="{6ED0773D-7BC3-435C-BAFF-BAFC14A215F4}" type="pres">
      <dgm:prSet presAssocID="{8214D90F-6DA9-45AC-9B4D-FE9BC8A35DDA}" presName="conn2-1" presStyleLbl="parChTrans1D2" presStyleIdx="7" presStyleCnt="8"/>
      <dgm:spPr/>
    </dgm:pt>
    <dgm:pt modelId="{F8C70E5E-0700-40E2-A55C-6B56E4181D49}" type="pres">
      <dgm:prSet presAssocID="{8214D90F-6DA9-45AC-9B4D-FE9BC8A35DDA}" presName="connTx" presStyleLbl="parChTrans1D2" presStyleIdx="7" presStyleCnt="8"/>
      <dgm:spPr/>
    </dgm:pt>
    <dgm:pt modelId="{BD558167-7000-4D32-AB1C-383A060693F4}" type="pres">
      <dgm:prSet presAssocID="{4568ED7D-12FF-4E32-8581-E9A64CBE1E20}" presName="root2" presStyleCnt="0"/>
      <dgm:spPr/>
    </dgm:pt>
    <dgm:pt modelId="{436377EA-6526-48C2-8F16-3E65E8D630D0}" type="pres">
      <dgm:prSet presAssocID="{4568ED7D-12FF-4E32-8581-E9A64CBE1E20}" presName="LevelTwoTextNode" presStyleLbl="node2" presStyleIdx="7" presStyleCnt="8" custScaleX="261756">
        <dgm:presLayoutVars>
          <dgm:chPref val="3"/>
        </dgm:presLayoutVars>
      </dgm:prSet>
      <dgm:spPr/>
    </dgm:pt>
    <dgm:pt modelId="{87E4D49E-5D2D-4D19-92EB-447DEF9E829A}" type="pres">
      <dgm:prSet presAssocID="{4568ED7D-12FF-4E32-8581-E9A64CBE1E20}" presName="level3hierChild" presStyleCnt="0"/>
      <dgm:spPr/>
    </dgm:pt>
  </dgm:ptLst>
  <dgm:cxnLst>
    <dgm:cxn modelId="{F776CCC1-1601-48BD-80C0-E42A1C62A85B}" type="presOf" srcId="{14DF266D-0396-4C50-948E-73432ECDE80D}" destId="{3F7F743D-993C-4B84-9A9F-1670390CEADF}" srcOrd="0" destOrd="0" presId="urn:microsoft.com/office/officeart/2005/8/layout/hierarchy2"/>
    <dgm:cxn modelId="{4FD104B1-2F30-491D-B6BF-77DCF1CD9A0D}" type="presOf" srcId="{74BF141B-58A4-40F1-869D-98C57D82D550}" destId="{4D3E1CB6-8E0A-4857-9E9B-C5A9A9B226B8}" srcOrd="1" destOrd="0" presId="urn:microsoft.com/office/officeart/2005/8/layout/hierarchy2"/>
    <dgm:cxn modelId="{03335AE5-5B4C-4E25-B792-CAAD78B05448}" type="presOf" srcId="{59FF06B8-C441-4443-A900-B4F5EBB8AC88}" destId="{9986112D-B821-4261-8BC8-49DD50A1B580}" srcOrd="0" destOrd="0" presId="urn:microsoft.com/office/officeart/2005/8/layout/hierarchy2"/>
    <dgm:cxn modelId="{AFFB73A2-DB37-4E93-9756-6E0014ED3CF3}" type="presOf" srcId="{74BF141B-58A4-40F1-869D-98C57D82D550}" destId="{CB7DD2A5-E1BA-4871-BB9B-7A4715AFD537}" srcOrd="0" destOrd="0" presId="urn:microsoft.com/office/officeart/2005/8/layout/hierarchy2"/>
    <dgm:cxn modelId="{2C85C67B-B439-47B8-A46D-54E275DA5EE0}" srcId="{DCBB2B00-D2B4-48C4-8C97-BC89B91317B8}" destId="{14DF266D-0396-4C50-948E-73432ECDE80D}" srcOrd="1" destOrd="0" parTransId="{3AE1160B-4011-427B-AB23-42B5FA0579C0}" sibTransId="{C84EB578-931E-4355-85DB-27E6721B438F}"/>
    <dgm:cxn modelId="{717C5BCC-738F-4CD5-9740-EAA3BCE0B9B6}" type="presOf" srcId="{6FEBFC77-8A7C-4ED5-A4D4-5956B45BBDCE}" destId="{B10C54AD-49AD-4E24-9C31-605EA2F2467D}" srcOrd="1" destOrd="0" presId="urn:microsoft.com/office/officeart/2005/8/layout/hierarchy2"/>
    <dgm:cxn modelId="{12C2F283-777C-4124-838E-E86D1E00D36D}" type="presOf" srcId="{25A476D1-5CBC-4F25-9E91-870AE0B8D2B9}" destId="{EFBAE8FF-F37D-4B34-BDCB-4D5EC94C0FA0}" srcOrd="0" destOrd="0" presId="urn:microsoft.com/office/officeart/2005/8/layout/hierarchy2"/>
    <dgm:cxn modelId="{BC04F81D-6BC9-4979-95C2-D2611D6C0014}" srcId="{531C578C-D539-46BE-A0D8-2C5CF409F919}" destId="{28338CD7-38A7-42DA-8B56-70DA157298DE}" srcOrd="6" destOrd="0" parTransId="{6FEBFC77-8A7C-4ED5-A4D4-5956B45BBDCE}" sibTransId="{98FE20E5-5844-4891-BFB8-46DB2E4E5D57}"/>
    <dgm:cxn modelId="{1F822DB2-6BFD-4A3A-8600-87E23A81CAF4}" type="presOf" srcId="{DCBB2B00-D2B4-48C4-8C97-BC89B91317B8}" destId="{3535037C-E462-4BA8-8B98-5EDADEE1C1F3}" srcOrd="0" destOrd="0" presId="urn:microsoft.com/office/officeart/2005/8/layout/hierarchy2"/>
    <dgm:cxn modelId="{9B5E5905-E14F-474D-8DC1-6E9F465ADDF1}" type="presOf" srcId="{BF701A46-5BC3-42F2-8A3C-67696BED6300}" destId="{C22BA6F9-B186-43DE-BF30-4443D9EE8F69}" srcOrd="0" destOrd="0" presId="urn:microsoft.com/office/officeart/2005/8/layout/hierarchy2"/>
    <dgm:cxn modelId="{BCF7EEE6-B7C6-4C0F-9F5B-DAA43BB86755}" type="presOf" srcId="{3AE1160B-4011-427B-AB23-42B5FA0579C0}" destId="{C8C3327D-FCC3-49A2-8390-3EC464EE6FE7}" srcOrd="0" destOrd="0" presId="urn:microsoft.com/office/officeart/2005/8/layout/hierarchy2"/>
    <dgm:cxn modelId="{EBC3C90B-AE07-4F25-80CC-E9E2B5289AE5}" type="presOf" srcId="{BF701A46-5BC3-42F2-8A3C-67696BED6300}" destId="{C7EE3A4B-5249-4C96-8474-C0F9C8289FF6}" srcOrd="1" destOrd="0" presId="urn:microsoft.com/office/officeart/2005/8/layout/hierarchy2"/>
    <dgm:cxn modelId="{69E6D186-C64E-4E8A-B962-61992C3E5A7D}" type="presOf" srcId="{C5BF0DA9-EEC4-4F61-B345-B9C98AF67388}" destId="{A6C959FB-AFB3-4596-9A5E-C9B2370474AF}" srcOrd="1" destOrd="0" presId="urn:microsoft.com/office/officeart/2005/8/layout/hierarchy2"/>
    <dgm:cxn modelId="{1393AFD9-2943-4652-B19E-70A4BEABEA8F}" type="presOf" srcId="{96DB2019-D474-4869-9906-57853A5FDABE}" destId="{7FC80D2A-70D7-4B62-BE22-DBAB128CCDA8}" srcOrd="0" destOrd="0" presId="urn:microsoft.com/office/officeart/2005/8/layout/hierarchy2"/>
    <dgm:cxn modelId="{3926B2D9-D2A3-4640-B2D7-4ACD47D6A2BA}" type="presOf" srcId="{A9C3FF13-54A5-430A-8311-7741D1534DC3}" destId="{C273FFF6-D91F-496B-AC7A-05373AEBDD82}" srcOrd="0" destOrd="0" presId="urn:microsoft.com/office/officeart/2005/8/layout/hierarchy2"/>
    <dgm:cxn modelId="{F77CE5A0-CF0D-44DF-A63E-182F5860D277}" type="presOf" srcId="{4203BA89-29D9-435C-B665-27BAA65F9D16}" destId="{CE705951-BFC0-4631-B323-E9B18DAE6738}" srcOrd="1" destOrd="0" presId="urn:microsoft.com/office/officeart/2005/8/layout/hierarchy2"/>
    <dgm:cxn modelId="{F526C0DB-6663-4835-9BAB-1CE6DA23D2CA}" srcId="{531C578C-D539-46BE-A0D8-2C5CF409F919}" destId="{59FF06B8-C441-4443-A900-B4F5EBB8AC88}" srcOrd="5" destOrd="0" parTransId="{25A476D1-5CBC-4F25-9E91-870AE0B8D2B9}" sibTransId="{8C58F4AB-5F58-49BA-BB84-BD82E41C1AAE}"/>
    <dgm:cxn modelId="{53FF51ED-CB52-420A-BCE3-9ADE6DC782ED}" srcId="{531C578C-D539-46BE-A0D8-2C5CF409F919}" destId="{DCBB2B00-D2B4-48C4-8C97-BC89B91317B8}" srcOrd="1" destOrd="0" parTransId="{4203BA89-29D9-435C-B665-27BAA65F9D16}" sibTransId="{B365A3FB-E7E6-4661-B362-3B299928EEFF}"/>
    <dgm:cxn modelId="{EBC3DE7D-5388-4909-A8AD-9B3B1A128C07}" type="presOf" srcId="{28338CD7-38A7-42DA-8B56-70DA157298DE}" destId="{F53D3038-104F-4D85-81B0-34F8456B8B2E}" srcOrd="0" destOrd="0" presId="urn:microsoft.com/office/officeart/2005/8/layout/hierarchy2"/>
    <dgm:cxn modelId="{7E17611E-B460-4264-902A-628DD7033793}" type="presOf" srcId="{3C751847-1949-4721-9870-6E1FACD1578D}" destId="{9E9BB58B-CFE1-4654-8D36-A1C82D4815D4}" srcOrd="0" destOrd="0" presId="urn:microsoft.com/office/officeart/2005/8/layout/hierarchy2"/>
    <dgm:cxn modelId="{FD42F5C7-90FA-4172-BD91-02883D122FB8}" type="presOf" srcId="{531C578C-D539-46BE-A0D8-2C5CF409F919}" destId="{1268B475-139D-409F-83ED-F886C6129925}" srcOrd="0" destOrd="0" presId="urn:microsoft.com/office/officeart/2005/8/layout/hierarchy2"/>
    <dgm:cxn modelId="{F0A21474-190F-4407-8608-63D00BE31A3B}" srcId="{DCBB2B00-D2B4-48C4-8C97-BC89B91317B8}" destId="{84DEF97E-D88E-4F69-9DE0-D7089213AD0A}" srcOrd="0" destOrd="0" parTransId="{07EE21FF-9FA2-49EF-9E81-CB9CD88C8084}" sibTransId="{B02B38D1-63FE-4021-BF21-C78823046BCB}"/>
    <dgm:cxn modelId="{F58F5D07-F479-478E-8170-D03BCD15E5BA}" type="presOf" srcId="{4568ED7D-12FF-4E32-8581-E9A64CBE1E20}" destId="{436377EA-6526-48C2-8F16-3E65E8D630D0}" srcOrd="0" destOrd="0" presId="urn:microsoft.com/office/officeart/2005/8/layout/hierarchy2"/>
    <dgm:cxn modelId="{3BDD1BB1-86D8-4456-A2FF-E0A8196BAC36}" type="presOf" srcId="{07E646E6-2676-4923-ACC2-0887D815A621}" destId="{1BF73BB0-0E55-41C9-BE7F-762304378BB5}" srcOrd="0" destOrd="0" presId="urn:microsoft.com/office/officeart/2005/8/layout/hierarchy2"/>
    <dgm:cxn modelId="{507B5E0F-D578-49F9-8D58-7CBEE448A47C}" type="presOf" srcId="{C5BF0DA9-EEC4-4F61-B345-B9C98AF67388}" destId="{32CC4BF4-DD9D-4964-A040-D7007B38E155}" srcOrd="0" destOrd="0" presId="urn:microsoft.com/office/officeart/2005/8/layout/hierarchy2"/>
    <dgm:cxn modelId="{E5777FAC-9529-4EA0-97F8-166CC4DD67BC}" type="presOf" srcId="{07EE21FF-9FA2-49EF-9E81-CB9CD88C8084}" destId="{D3FB44D0-2C86-4E58-BDB7-46CCE5D00307}" srcOrd="1" destOrd="0" presId="urn:microsoft.com/office/officeart/2005/8/layout/hierarchy2"/>
    <dgm:cxn modelId="{4A664D39-3B61-4496-85DD-E2069AEA683E}" type="presOf" srcId="{67D403B4-62B7-40A2-8E6E-4BCE54DB9904}" destId="{1DC8A079-DBE2-4301-BA62-711CCA9110A6}" srcOrd="0" destOrd="0" presId="urn:microsoft.com/office/officeart/2005/8/layout/hierarchy2"/>
    <dgm:cxn modelId="{3CBCC2EF-B23C-4512-9FF3-3FEF87970388}" type="presOf" srcId="{67D403B4-62B7-40A2-8E6E-4BCE54DB9904}" destId="{A90182B8-C765-432F-8E53-C050B77F46AF}" srcOrd="1" destOrd="0" presId="urn:microsoft.com/office/officeart/2005/8/layout/hierarchy2"/>
    <dgm:cxn modelId="{C049898B-CFF9-406F-9E7C-DBFE3BA5A868}" type="presOf" srcId="{4203BA89-29D9-435C-B665-27BAA65F9D16}" destId="{C2D7F354-DECA-4011-8939-843249173330}" srcOrd="0" destOrd="0" presId="urn:microsoft.com/office/officeart/2005/8/layout/hierarchy2"/>
    <dgm:cxn modelId="{63AD3298-B470-438A-85CE-A879D5B264B2}" srcId="{531C578C-D539-46BE-A0D8-2C5CF409F919}" destId="{96DB2019-D474-4869-9906-57853A5FDABE}" srcOrd="3" destOrd="0" parTransId="{BF701A46-5BC3-42F2-8A3C-67696BED6300}" sibTransId="{D0F070FD-5344-4AC5-9438-D31B8FA8260D}"/>
    <dgm:cxn modelId="{F5534F31-8250-4A07-8C05-6E6BEDF14B41}" srcId="{531C578C-D539-46BE-A0D8-2C5CF409F919}" destId="{4568ED7D-12FF-4E32-8581-E9A64CBE1E20}" srcOrd="7" destOrd="0" parTransId="{8214D90F-6DA9-45AC-9B4D-FE9BC8A35DDA}" sibTransId="{343F54C9-BDA5-4348-9FE7-8EE8DE6F1E6C}"/>
    <dgm:cxn modelId="{3364BE32-5FDA-44CC-9C53-F955C273983D}" type="presOf" srcId="{07EE21FF-9FA2-49EF-9E81-CB9CD88C8084}" destId="{A49ACFDD-C6F7-4833-ADE0-0192427DA4ED}" srcOrd="0" destOrd="0" presId="urn:microsoft.com/office/officeart/2005/8/layout/hierarchy2"/>
    <dgm:cxn modelId="{4FBD4DD0-112D-41EC-9FFF-5E559E070D85}" srcId="{DCBB2B00-D2B4-48C4-8C97-BC89B91317B8}" destId="{B362AA8D-76EB-4263-B206-17F52136D1F6}" srcOrd="2" destOrd="0" parTransId="{CDB77FB0-A884-40C6-B983-F5331EF4F83C}" sibTransId="{BF0BDE54-2BCA-4FE1-9B6C-4CE3369BBD5B}"/>
    <dgm:cxn modelId="{9ACEE08A-44C3-4E84-85F2-0A9B8E8241FA}" type="presOf" srcId="{8214D90F-6DA9-45AC-9B4D-FE9BC8A35DDA}" destId="{F8C70E5E-0700-40E2-A55C-6B56E4181D49}" srcOrd="1" destOrd="0" presId="urn:microsoft.com/office/officeart/2005/8/layout/hierarchy2"/>
    <dgm:cxn modelId="{DEEAF0D5-85BC-46EE-B53F-0940F8591D9B}" type="presOf" srcId="{84DEF97E-D88E-4F69-9DE0-D7089213AD0A}" destId="{151B92E0-91B5-4F09-9DC7-C0A1A5BE7739}" srcOrd="0" destOrd="0" presId="urn:microsoft.com/office/officeart/2005/8/layout/hierarchy2"/>
    <dgm:cxn modelId="{6145E9ED-4EC0-4EDE-93D5-45FC77B8CEA4}" type="presOf" srcId="{8214D90F-6DA9-45AC-9B4D-FE9BC8A35DDA}" destId="{6ED0773D-7BC3-435C-BAFF-BAFC14A215F4}" srcOrd="0" destOrd="0" presId="urn:microsoft.com/office/officeart/2005/8/layout/hierarchy2"/>
    <dgm:cxn modelId="{F5CBD74E-055C-4787-A10C-9EC526D5518D}" type="presOf" srcId="{25A476D1-5CBC-4F25-9E91-870AE0B8D2B9}" destId="{E7A741AE-F22A-42B5-8BDB-A033677FE01C}" srcOrd="1" destOrd="0" presId="urn:microsoft.com/office/officeart/2005/8/layout/hierarchy2"/>
    <dgm:cxn modelId="{50EC9F6D-69DD-443D-A13E-C6FF645CDF24}" type="presOf" srcId="{6FEBFC77-8A7C-4ED5-A4D4-5956B45BBDCE}" destId="{A12B6D4C-EA06-447F-AE8E-57FCDA56C0A8}" srcOrd="0" destOrd="0" presId="urn:microsoft.com/office/officeart/2005/8/layout/hierarchy2"/>
    <dgm:cxn modelId="{133A8757-372D-45EC-A4CD-C1D991D4F609}" type="presOf" srcId="{CDB77FB0-A884-40C6-B983-F5331EF4F83C}" destId="{63A15AE8-5274-41A1-8DC9-554E5E10C235}" srcOrd="1" destOrd="0" presId="urn:microsoft.com/office/officeart/2005/8/layout/hierarchy2"/>
    <dgm:cxn modelId="{38114F46-70C4-441F-9101-3873381E1D04}" type="presOf" srcId="{3AE1160B-4011-427B-AB23-42B5FA0579C0}" destId="{6BA43C7B-4709-4115-9167-F8E751320A8F}" srcOrd="1" destOrd="0" presId="urn:microsoft.com/office/officeart/2005/8/layout/hierarchy2"/>
    <dgm:cxn modelId="{0D475B38-0BB4-468C-98AE-77BDFD2C9D35}" type="presOf" srcId="{B33078E7-A3A1-4248-8BCF-C9157575B283}" destId="{EC84279D-FD47-464B-A417-E7BE335E8886}" srcOrd="0" destOrd="0" presId="urn:microsoft.com/office/officeart/2005/8/layout/hierarchy2"/>
    <dgm:cxn modelId="{A6841107-1764-4C88-8DB1-F2333E303D76}" srcId="{A9C3FF13-54A5-430A-8311-7741D1534DC3}" destId="{531C578C-D539-46BE-A0D8-2C5CF409F919}" srcOrd="0" destOrd="0" parTransId="{EC8DB649-CACE-4E48-A3B8-56377E546634}" sibTransId="{385214EF-77FE-4136-BBD5-BB411ADC8E10}"/>
    <dgm:cxn modelId="{51D001A1-E45C-4E01-9FD2-B7490D939D03}" srcId="{531C578C-D539-46BE-A0D8-2C5CF409F919}" destId="{B33078E7-A3A1-4248-8BCF-C9157575B283}" srcOrd="0" destOrd="0" parTransId="{C5BF0DA9-EEC4-4F61-B345-B9C98AF67388}" sibTransId="{7B4ACFE3-469C-403C-8D0B-5FD39F2CA3EB}"/>
    <dgm:cxn modelId="{17935EB0-C6CD-42ED-988A-E4C3B422D431}" type="presOf" srcId="{CDB77FB0-A884-40C6-B983-F5331EF4F83C}" destId="{AB7AFE97-F225-4D85-8445-FD23C7E131E8}" srcOrd="0" destOrd="0" presId="urn:microsoft.com/office/officeart/2005/8/layout/hierarchy2"/>
    <dgm:cxn modelId="{04C66CE0-436A-4ED6-B49F-4423B7C65F6B}" srcId="{531C578C-D539-46BE-A0D8-2C5CF409F919}" destId="{07E646E6-2676-4923-ACC2-0887D815A621}" srcOrd="4" destOrd="0" parTransId="{67D403B4-62B7-40A2-8E6E-4BCE54DB9904}" sibTransId="{9538B458-E3B3-43F9-B97B-EC06F50A9595}"/>
    <dgm:cxn modelId="{F2116BBF-76C6-47A8-81D6-29628BDA92C6}" srcId="{531C578C-D539-46BE-A0D8-2C5CF409F919}" destId="{3C751847-1949-4721-9870-6E1FACD1578D}" srcOrd="2" destOrd="0" parTransId="{74BF141B-58A4-40F1-869D-98C57D82D550}" sibTransId="{6AE3426B-0CAF-473B-A6DD-C208A2FA8254}"/>
    <dgm:cxn modelId="{92598570-D184-4114-84B5-197606B30F76}" type="presOf" srcId="{B362AA8D-76EB-4263-B206-17F52136D1F6}" destId="{2F27640C-A6AE-4F43-85F5-4690BAF5D2F8}" srcOrd="0" destOrd="0" presId="urn:microsoft.com/office/officeart/2005/8/layout/hierarchy2"/>
    <dgm:cxn modelId="{4A1C6C07-6347-4226-8951-FA4428E4D46E}" type="presParOf" srcId="{C273FFF6-D91F-496B-AC7A-05373AEBDD82}" destId="{9D524E31-1F38-4F97-852F-07ECE551E2C8}" srcOrd="0" destOrd="0" presId="urn:microsoft.com/office/officeart/2005/8/layout/hierarchy2"/>
    <dgm:cxn modelId="{23590922-F336-4476-B0B5-09CDF40A57B6}" type="presParOf" srcId="{9D524E31-1F38-4F97-852F-07ECE551E2C8}" destId="{1268B475-139D-409F-83ED-F886C6129925}" srcOrd="0" destOrd="0" presId="urn:microsoft.com/office/officeart/2005/8/layout/hierarchy2"/>
    <dgm:cxn modelId="{F24DFF75-DA12-45CB-9AB9-51FCF13A12D2}" type="presParOf" srcId="{9D524E31-1F38-4F97-852F-07ECE551E2C8}" destId="{253354A8-D683-42D8-817F-A19715E26CE5}" srcOrd="1" destOrd="0" presId="urn:microsoft.com/office/officeart/2005/8/layout/hierarchy2"/>
    <dgm:cxn modelId="{584B51BB-2BF1-41B9-97CC-9EED03A86F1F}" type="presParOf" srcId="{253354A8-D683-42D8-817F-A19715E26CE5}" destId="{32CC4BF4-DD9D-4964-A040-D7007B38E155}" srcOrd="0" destOrd="0" presId="urn:microsoft.com/office/officeart/2005/8/layout/hierarchy2"/>
    <dgm:cxn modelId="{5D7C8C77-F78B-4512-BCE2-69B0653357C6}" type="presParOf" srcId="{32CC4BF4-DD9D-4964-A040-D7007B38E155}" destId="{A6C959FB-AFB3-4596-9A5E-C9B2370474AF}" srcOrd="0" destOrd="0" presId="urn:microsoft.com/office/officeart/2005/8/layout/hierarchy2"/>
    <dgm:cxn modelId="{368ECF61-AE8B-4A0F-B603-44A06FF55023}" type="presParOf" srcId="{253354A8-D683-42D8-817F-A19715E26CE5}" destId="{5B03F329-0A17-42C1-8D49-51A8F8922432}" srcOrd="1" destOrd="0" presId="urn:microsoft.com/office/officeart/2005/8/layout/hierarchy2"/>
    <dgm:cxn modelId="{50C08F91-E8FB-4CF2-9A29-58F29F14675D}" type="presParOf" srcId="{5B03F329-0A17-42C1-8D49-51A8F8922432}" destId="{EC84279D-FD47-464B-A417-E7BE335E8886}" srcOrd="0" destOrd="0" presId="urn:microsoft.com/office/officeart/2005/8/layout/hierarchy2"/>
    <dgm:cxn modelId="{03AADFAA-931C-4175-B21D-4824FF86E004}" type="presParOf" srcId="{5B03F329-0A17-42C1-8D49-51A8F8922432}" destId="{1D029B99-2E9D-45D7-A200-08D2ABA598BA}" srcOrd="1" destOrd="0" presId="urn:microsoft.com/office/officeart/2005/8/layout/hierarchy2"/>
    <dgm:cxn modelId="{37F02F3B-EEC8-4562-8D49-01589F3EA66B}" type="presParOf" srcId="{253354A8-D683-42D8-817F-A19715E26CE5}" destId="{C2D7F354-DECA-4011-8939-843249173330}" srcOrd="2" destOrd="0" presId="urn:microsoft.com/office/officeart/2005/8/layout/hierarchy2"/>
    <dgm:cxn modelId="{95B76A6D-5416-4241-A7BA-A96C90E49650}" type="presParOf" srcId="{C2D7F354-DECA-4011-8939-843249173330}" destId="{CE705951-BFC0-4631-B323-E9B18DAE6738}" srcOrd="0" destOrd="0" presId="urn:microsoft.com/office/officeart/2005/8/layout/hierarchy2"/>
    <dgm:cxn modelId="{E06384E4-AC00-4BD2-ADDD-6A0C0CDFBAAD}" type="presParOf" srcId="{253354A8-D683-42D8-817F-A19715E26CE5}" destId="{71C0CE73-D258-415F-A11E-F4865BE78185}" srcOrd="3" destOrd="0" presId="urn:microsoft.com/office/officeart/2005/8/layout/hierarchy2"/>
    <dgm:cxn modelId="{F06E8DDC-1FBA-4CE1-9BDC-07CCBAA2854A}" type="presParOf" srcId="{71C0CE73-D258-415F-A11E-F4865BE78185}" destId="{3535037C-E462-4BA8-8B98-5EDADEE1C1F3}" srcOrd="0" destOrd="0" presId="urn:microsoft.com/office/officeart/2005/8/layout/hierarchy2"/>
    <dgm:cxn modelId="{42D9BC51-12DE-4689-B900-0D3E39766DB7}" type="presParOf" srcId="{71C0CE73-D258-415F-A11E-F4865BE78185}" destId="{4A6992A9-7F2A-45BB-AF04-84DDF7BA3469}" srcOrd="1" destOrd="0" presId="urn:microsoft.com/office/officeart/2005/8/layout/hierarchy2"/>
    <dgm:cxn modelId="{69080260-0070-4C1C-802F-B6C8DFD3189B}" type="presParOf" srcId="{4A6992A9-7F2A-45BB-AF04-84DDF7BA3469}" destId="{A49ACFDD-C6F7-4833-ADE0-0192427DA4ED}" srcOrd="0" destOrd="0" presId="urn:microsoft.com/office/officeart/2005/8/layout/hierarchy2"/>
    <dgm:cxn modelId="{C64C8625-67DE-4083-9509-9E10914F604D}" type="presParOf" srcId="{A49ACFDD-C6F7-4833-ADE0-0192427DA4ED}" destId="{D3FB44D0-2C86-4E58-BDB7-46CCE5D00307}" srcOrd="0" destOrd="0" presId="urn:microsoft.com/office/officeart/2005/8/layout/hierarchy2"/>
    <dgm:cxn modelId="{8FFD3F11-706C-48C7-A2AE-898ABA489286}" type="presParOf" srcId="{4A6992A9-7F2A-45BB-AF04-84DDF7BA3469}" destId="{29E70B0C-9B30-4903-B3FA-266F4F45BFA4}" srcOrd="1" destOrd="0" presId="urn:microsoft.com/office/officeart/2005/8/layout/hierarchy2"/>
    <dgm:cxn modelId="{51E81C16-2FE3-4D7E-9E69-C032C7CC39D6}" type="presParOf" srcId="{29E70B0C-9B30-4903-B3FA-266F4F45BFA4}" destId="{151B92E0-91B5-4F09-9DC7-C0A1A5BE7739}" srcOrd="0" destOrd="0" presId="urn:microsoft.com/office/officeart/2005/8/layout/hierarchy2"/>
    <dgm:cxn modelId="{6A1F87DC-6596-447E-B835-E3C427850ABF}" type="presParOf" srcId="{29E70B0C-9B30-4903-B3FA-266F4F45BFA4}" destId="{64E04107-C067-4A91-99FD-0577C206383C}" srcOrd="1" destOrd="0" presId="urn:microsoft.com/office/officeart/2005/8/layout/hierarchy2"/>
    <dgm:cxn modelId="{F6CA5FDE-A7BF-4F6F-827D-2536244A95C7}" type="presParOf" srcId="{4A6992A9-7F2A-45BB-AF04-84DDF7BA3469}" destId="{C8C3327D-FCC3-49A2-8390-3EC464EE6FE7}" srcOrd="2" destOrd="0" presId="urn:microsoft.com/office/officeart/2005/8/layout/hierarchy2"/>
    <dgm:cxn modelId="{D8EF95B8-D820-4714-BA82-0B2D1E31E8F4}" type="presParOf" srcId="{C8C3327D-FCC3-49A2-8390-3EC464EE6FE7}" destId="{6BA43C7B-4709-4115-9167-F8E751320A8F}" srcOrd="0" destOrd="0" presId="urn:microsoft.com/office/officeart/2005/8/layout/hierarchy2"/>
    <dgm:cxn modelId="{25DD264B-B8C8-4B5A-8F35-10768E74B9C4}" type="presParOf" srcId="{4A6992A9-7F2A-45BB-AF04-84DDF7BA3469}" destId="{C26709F7-7972-446D-94DC-15FBBE108C44}" srcOrd="3" destOrd="0" presId="urn:microsoft.com/office/officeart/2005/8/layout/hierarchy2"/>
    <dgm:cxn modelId="{AE7F8327-753D-4C49-8D3F-D111BDC8899A}" type="presParOf" srcId="{C26709F7-7972-446D-94DC-15FBBE108C44}" destId="{3F7F743D-993C-4B84-9A9F-1670390CEADF}" srcOrd="0" destOrd="0" presId="urn:microsoft.com/office/officeart/2005/8/layout/hierarchy2"/>
    <dgm:cxn modelId="{502DE149-E680-44B2-8828-6AE463C81EF6}" type="presParOf" srcId="{C26709F7-7972-446D-94DC-15FBBE108C44}" destId="{5EC5AE56-9DC2-4717-8142-F8FDD05F3E97}" srcOrd="1" destOrd="0" presId="urn:microsoft.com/office/officeart/2005/8/layout/hierarchy2"/>
    <dgm:cxn modelId="{A6FB4254-FACF-4176-8A55-682EC5ED8C68}" type="presParOf" srcId="{4A6992A9-7F2A-45BB-AF04-84DDF7BA3469}" destId="{AB7AFE97-F225-4D85-8445-FD23C7E131E8}" srcOrd="4" destOrd="0" presId="urn:microsoft.com/office/officeart/2005/8/layout/hierarchy2"/>
    <dgm:cxn modelId="{225309DB-A498-4711-B481-53C81861A4BB}" type="presParOf" srcId="{AB7AFE97-F225-4D85-8445-FD23C7E131E8}" destId="{63A15AE8-5274-41A1-8DC9-554E5E10C235}" srcOrd="0" destOrd="0" presId="urn:microsoft.com/office/officeart/2005/8/layout/hierarchy2"/>
    <dgm:cxn modelId="{6FA6C44C-F3BB-4B28-9440-9C6C52B463B1}" type="presParOf" srcId="{4A6992A9-7F2A-45BB-AF04-84DDF7BA3469}" destId="{4B7B137E-174A-427E-AC60-97CB9B91E360}" srcOrd="5" destOrd="0" presId="urn:microsoft.com/office/officeart/2005/8/layout/hierarchy2"/>
    <dgm:cxn modelId="{47DC3239-13F5-4A79-85D6-9A4A6510B992}" type="presParOf" srcId="{4B7B137E-174A-427E-AC60-97CB9B91E360}" destId="{2F27640C-A6AE-4F43-85F5-4690BAF5D2F8}" srcOrd="0" destOrd="0" presId="urn:microsoft.com/office/officeart/2005/8/layout/hierarchy2"/>
    <dgm:cxn modelId="{0427C307-BCAF-43DD-B820-A3F329B805F2}" type="presParOf" srcId="{4B7B137E-174A-427E-AC60-97CB9B91E360}" destId="{B1681DCA-DC7B-47F7-B33B-46D010B073B0}" srcOrd="1" destOrd="0" presId="urn:microsoft.com/office/officeart/2005/8/layout/hierarchy2"/>
    <dgm:cxn modelId="{DD4DA537-C21E-4E2E-B5F9-EE3839061EA0}" type="presParOf" srcId="{253354A8-D683-42D8-817F-A19715E26CE5}" destId="{CB7DD2A5-E1BA-4871-BB9B-7A4715AFD537}" srcOrd="4" destOrd="0" presId="urn:microsoft.com/office/officeart/2005/8/layout/hierarchy2"/>
    <dgm:cxn modelId="{0F0B95B0-7B76-4684-A53E-7C137D860BC7}" type="presParOf" srcId="{CB7DD2A5-E1BA-4871-BB9B-7A4715AFD537}" destId="{4D3E1CB6-8E0A-4857-9E9B-C5A9A9B226B8}" srcOrd="0" destOrd="0" presId="urn:microsoft.com/office/officeart/2005/8/layout/hierarchy2"/>
    <dgm:cxn modelId="{CBCA5F42-C45A-4672-AEFF-89BE1E5B9F27}" type="presParOf" srcId="{253354A8-D683-42D8-817F-A19715E26CE5}" destId="{E1A5A98E-B9B9-45AF-8A23-06ABAA0A61D3}" srcOrd="5" destOrd="0" presId="urn:microsoft.com/office/officeart/2005/8/layout/hierarchy2"/>
    <dgm:cxn modelId="{C5EC39D7-AE69-4A9C-9DA0-2DC6C9014A0B}" type="presParOf" srcId="{E1A5A98E-B9B9-45AF-8A23-06ABAA0A61D3}" destId="{9E9BB58B-CFE1-4654-8D36-A1C82D4815D4}" srcOrd="0" destOrd="0" presId="urn:microsoft.com/office/officeart/2005/8/layout/hierarchy2"/>
    <dgm:cxn modelId="{DFD60C51-5CF9-4716-90BE-43106ECB9F6F}" type="presParOf" srcId="{E1A5A98E-B9B9-45AF-8A23-06ABAA0A61D3}" destId="{C9ACA5A1-55B4-4902-9F51-F7AFA4AE43D0}" srcOrd="1" destOrd="0" presId="urn:microsoft.com/office/officeart/2005/8/layout/hierarchy2"/>
    <dgm:cxn modelId="{11EA49F1-A732-4D83-833F-79B19B11EF09}" type="presParOf" srcId="{253354A8-D683-42D8-817F-A19715E26CE5}" destId="{C22BA6F9-B186-43DE-BF30-4443D9EE8F69}" srcOrd="6" destOrd="0" presId="urn:microsoft.com/office/officeart/2005/8/layout/hierarchy2"/>
    <dgm:cxn modelId="{3C9D9FAF-B921-44B8-95CA-2AA75D2A93AF}" type="presParOf" srcId="{C22BA6F9-B186-43DE-BF30-4443D9EE8F69}" destId="{C7EE3A4B-5249-4C96-8474-C0F9C8289FF6}" srcOrd="0" destOrd="0" presId="urn:microsoft.com/office/officeart/2005/8/layout/hierarchy2"/>
    <dgm:cxn modelId="{4249EDC4-7278-4F9F-A669-C1E610B9AAF1}" type="presParOf" srcId="{253354A8-D683-42D8-817F-A19715E26CE5}" destId="{1F030230-84B5-45C2-B737-6CB15B5C0BB6}" srcOrd="7" destOrd="0" presId="urn:microsoft.com/office/officeart/2005/8/layout/hierarchy2"/>
    <dgm:cxn modelId="{B3F15972-26BF-495B-93CB-E74000B6E498}" type="presParOf" srcId="{1F030230-84B5-45C2-B737-6CB15B5C0BB6}" destId="{7FC80D2A-70D7-4B62-BE22-DBAB128CCDA8}" srcOrd="0" destOrd="0" presId="urn:microsoft.com/office/officeart/2005/8/layout/hierarchy2"/>
    <dgm:cxn modelId="{0C948785-700B-45FA-A77A-3127DA2AEE6C}" type="presParOf" srcId="{1F030230-84B5-45C2-B737-6CB15B5C0BB6}" destId="{7B0B30E8-E9D6-4720-B89C-005251CA38C9}" srcOrd="1" destOrd="0" presId="urn:microsoft.com/office/officeart/2005/8/layout/hierarchy2"/>
    <dgm:cxn modelId="{761B9A0C-93C3-460A-8757-86F2A5307245}" type="presParOf" srcId="{253354A8-D683-42D8-817F-A19715E26CE5}" destId="{1DC8A079-DBE2-4301-BA62-711CCA9110A6}" srcOrd="8" destOrd="0" presId="urn:microsoft.com/office/officeart/2005/8/layout/hierarchy2"/>
    <dgm:cxn modelId="{03CDC932-19C2-4E41-A2A9-084334ED8964}" type="presParOf" srcId="{1DC8A079-DBE2-4301-BA62-711CCA9110A6}" destId="{A90182B8-C765-432F-8E53-C050B77F46AF}" srcOrd="0" destOrd="0" presId="urn:microsoft.com/office/officeart/2005/8/layout/hierarchy2"/>
    <dgm:cxn modelId="{BE7E05B6-3816-42D4-B98F-48F949968DF1}" type="presParOf" srcId="{253354A8-D683-42D8-817F-A19715E26CE5}" destId="{7338B325-B3C5-4399-B7CF-EED60FB9949E}" srcOrd="9" destOrd="0" presId="urn:microsoft.com/office/officeart/2005/8/layout/hierarchy2"/>
    <dgm:cxn modelId="{B9E9737D-125F-45AC-A9AA-B8ACEB560057}" type="presParOf" srcId="{7338B325-B3C5-4399-B7CF-EED60FB9949E}" destId="{1BF73BB0-0E55-41C9-BE7F-762304378BB5}" srcOrd="0" destOrd="0" presId="urn:microsoft.com/office/officeart/2005/8/layout/hierarchy2"/>
    <dgm:cxn modelId="{0E5C6F78-2C86-438E-8433-4EE6A11874DD}" type="presParOf" srcId="{7338B325-B3C5-4399-B7CF-EED60FB9949E}" destId="{B708C562-163C-4BF6-BE2E-CFD1DA6F375F}" srcOrd="1" destOrd="0" presId="urn:microsoft.com/office/officeart/2005/8/layout/hierarchy2"/>
    <dgm:cxn modelId="{A278817F-8D4C-4091-968B-4243E6CC67CC}" type="presParOf" srcId="{253354A8-D683-42D8-817F-A19715E26CE5}" destId="{EFBAE8FF-F37D-4B34-BDCB-4D5EC94C0FA0}" srcOrd="10" destOrd="0" presId="urn:microsoft.com/office/officeart/2005/8/layout/hierarchy2"/>
    <dgm:cxn modelId="{2A9C1AFE-03F6-4318-B207-B4E50DE23ADB}" type="presParOf" srcId="{EFBAE8FF-F37D-4B34-BDCB-4D5EC94C0FA0}" destId="{E7A741AE-F22A-42B5-8BDB-A033677FE01C}" srcOrd="0" destOrd="0" presId="urn:microsoft.com/office/officeart/2005/8/layout/hierarchy2"/>
    <dgm:cxn modelId="{8AA1E3CA-C9DA-4790-9FBE-2CFD5E711373}" type="presParOf" srcId="{253354A8-D683-42D8-817F-A19715E26CE5}" destId="{D9AA001C-3FE5-4A8F-B389-3B1890EE8D99}" srcOrd="11" destOrd="0" presId="urn:microsoft.com/office/officeart/2005/8/layout/hierarchy2"/>
    <dgm:cxn modelId="{F858F152-9F0D-405F-A378-5EC5C0FA8327}" type="presParOf" srcId="{D9AA001C-3FE5-4A8F-B389-3B1890EE8D99}" destId="{9986112D-B821-4261-8BC8-49DD50A1B580}" srcOrd="0" destOrd="0" presId="urn:microsoft.com/office/officeart/2005/8/layout/hierarchy2"/>
    <dgm:cxn modelId="{D1F8B16D-E97A-4EE6-930D-C7C5C1D1D628}" type="presParOf" srcId="{D9AA001C-3FE5-4A8F-B389-3B1890EE8D99}" destId="{57279545-CB1E-4C02-933F-70CA24F1C4F7}" srcOrd="1" destOrd="0" presId="urn:microsoft.com/office/officeart/2005/8/layout/hierarchy2"/>
    <dgm:cxn modelId="{5BB96341-939B-4E1A-90E7-AB51C5771EF8}" type="presParOf" srcId="{253354A8-D683-42D8-817F-A19715E26CE5}" destId="{A12B6D4C-EA06-447F-AE8E-57FCDA56C0A8}" srcOrd="12" destOrd="0" presId="urn:microsoft.com/office/officeart/2005/8/layout/hierarchy2"/>
    <dgm:cxn modelId="{E452155C-773F-4565-B7ED-CEE7BAAC5310}" type="presParOf" srcId="{A12B6D4C-EA06-447F-AE8E-57FCDA56C0A8}" destId="{B10C54AD-49AD-4E24-9C31-605EA2F2467D}" srcOrd="0" destOrd="0" presId="urn:microsoft.com/office/officeart/2005/8/layout/hierarchy2"/>
    <dgm:cxn modelId="{1953AF21-5B25-4374-B787-3C549EF4115C}" type="presParOf" srcId="{253354A8-D683-42D8-817F-A19715E26CE5}" destId="{E5E4504F-8B76-447A-8E0A-F65406DCF59E}" srcOrd="13" destOrd="0" presId="urn:microsoft.com/office/officeart/2005/8/layout/hierarchy2"/>
    <dgm:cxn modelId="{946655D1-7A2C-435E-9BB4-20C5346A782A}" type="presParOf" srcId="{E5E4504F-8B76-447A-8E0A-F65406DCF59E}" destId="{F53D3038-104F-4D85-81B0-34F8456B8B2E}" srcOrd="0" destOrd="0" presId="urn:microsoft.com/office/officeart/2005/8/layout/hierarchy2"/>
    <dgm:cxn modelId="{82F536D1-3090-4FA6-84AA-3FA8DB2A8FC4}" type="presParOf" srcId="{E5E4504F-8B76-447A-8E0A-F65406DCF59E}" destId="{678ED945-0635-4C86-9DCE-8FF0FD7EF146}" srcOrd="1" destOrd="0" presId="urn:microsoft.com/office/officeart/2005/8/layout/hierarchy2"/>
    <dgm:cxn modelId="{6537972B-104C-4AF2-B7AC-3567585DCE5F}" type="presParOf" srcId="{253354A8-D683-42D8-817F-A19715E26CE5}" destId="{6ED0773D-7BC3-435C-BAFF-BAFC14A215F4}" srcOrd="14" destOrd="0" presId="urn:microsoft.com/office/officeart/2005/8/layout/hierarchy2"/>
    <dgm:cxn modelId="{B53FCD4E-3C73-4C21-B5CD-5664225D01EB}" type="presParOf" srcId="{6ED0773D-7BC3-435C-BAFF-BAFC14A215F4}" destId="{F8C70E5E-0700-40E2-A55C-6B56E4181D49}" srcOrd="0" destOrd="0" presId="urn:microsoft.com/office/officeart/2005/8/layout/hierarchy2"/>
    <dgm:cxn modelId="{6B67F5D4-D79E-4E40-857B-E573486DAEF8}" type="presParOf" srcId="{253354A8-D683-42D8-817F-A19715E26CE5}" destId="{BD558167-7000-4D32-AB1C-383A060693F4}" srcOrd="15" destOrd="0" presId="urn:microsoft.com/office/officeart/2005/8/layout/hierarchy2"/>
    <dgm:cxn modelId="{928AE71E-B143-4969-96F6-43B77AC57A54}" type="presParOf" srcId="{BD558167-7000-4D32-AB1C-383A060693F4}" destId="{436377EA-6526-48C2-8F16-3E65E8D630D0}" srcOrd="0" destOrd="0" presId="urn:microsoft.com/office/officeart/2005/8/layout/hierarchy2"/>
    <dgm:cxn modelId="{81870B34-A02A-46A6-8FCC-78AC769383CA}" type="presParOf" srcId="{BD558167-7000-4D32-AB1C-383A060693F4}" destId="{87E4D49E-5D2D-4D19-92EB-447DEF9E829A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0BF23-3F27-4451-ACA1-C211A81522BF}" type="datetimeFigureOut">
              <a:rPr lang="ru-RU" smtClean="0"/>
              <a:t>01.01.2002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D6D66-F4C7-4F50-B5A2-CBE481ADB6E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wm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wmf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«Виды  профессиональной информационной деятельности человека  с  использованием технических  средств  и информационных  ресурсов»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Информационная деятельность человека - 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143116"/>
            <a:ext cx="8229600" cy="3357586"/>
          </a:xfrm>
        </p:spPr>
        <p:txBody>
          <a:bodyPr>
            <a:normAutofit/>
          </a:bodyPr>
          <a:lstStyle/>
          <a:p>
            <a:pPr indent="0">
              <a:lnSpc>
                <a:spcPct val="160000"/>
              </a:lnSpc>
              <a:buNone/>
            </a:pPr>
            <a:r>
              <a:rPr lang="ru-RU" b="1" dirty="0" smtClean="0">
                <a:solidFill>
                  <a:srgbClr val="00B050"/>
                </a:solidFill>
              </a:rPr>
              <a:t>это деятельность, связанная с процессами получения, преобразования, накопления и передачи информации.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214290"/>
          <a:ext cx="8229600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41" descr="pe02654_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72330" y="214290"/>
            <a:ext cx="1752600" cy="1643063"/>
          </a:xfrm>
          <a:prstGeom prst="rect">
            <a:avLst/>
          </a:prstGeom>
          <a:noFill/>
        </p:spPr>
      </p:pic>
      <p:pic>
        <p:nvPicPr>
          <p:cNvPr id="8" name="Picture 16" descr="pe00014_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285784" y="3071810"/>
            <a:ext cx="1677077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285728"/>
          <a:ext cx="8715436" cy="628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8" name="Picture 10" descr="bs01628_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3071802" cy="2824679"/>
          </a:xfrm>
          <a:prstGeom prst="rect">
            <a:avLst/>
          </a:prstGeom>
          <a:noFill/>
        </p:spPr>
      </p:pic>
      <p:grpSp>
        <p:nvGrpSpPr>
          <p:cNvPr id="64" name="Группа 63"/>
          <p:cNvGrpSpPr/>
          <p:nvPr/>
        </p:nvGrpSpPr>
        <p:grpSpPr>
          <a:xfrm>
            <a:off x="5572132" y="4071942"/>
            <a:ext cx="2214578" cy="2536822"/>
            <a:chOff x="6553200" y="463550"/>
            <a:chExt cx="2590800" cy="3198813"/>
          </a:xfrm>
        </p:grpSpPr>
        <p:grpSp>
          <p:nvGrpSpPr>
            <p:cNvPr id="9" name="Group 79"/>
            <p:cNvGrpSpPr>
              <a:grpSpLocks/>
            </p:cNvGrpSpPr>
            <p:nvPr/>
          </p:nvGrpSpPr>
          <p:grpSpPr bwMode="auto">
            <a:xfrm flipH="1">
              <a:off x="7018338" y="463550"/>
              <a:ext cx="1525587" cy="2492375"/>
              <a:chOff x="4421" y="292"/>
              <a:chExt cx="961" cy="1570"/>
            </a:xfrm>
          </p:grpSpPr>
          <p:grpSp>
            <p:nvGrpSpPr>
              <p:cNvPr id="10" name="Group 31"/>
              <p:cNvGrpSpPr>
                <a:grpSpLocks/>
              </p:cNvGrpSpPr>
              <p:nvPr/>
            </p:nvGrpSpPr>
            <p:grpSpPr bwMode="auto">
              <a:xfrm>
                <a:off x="4884" y="573"/>
                <a:ext cx="73" cy="124"/>
                <a:chOff x="4884" y="573"/>
                <a:chExt cx="73" cy="124"/>
              </a:xfrm>
            </p:grpSpPr>
            <p:sp>
              <p:nvSpPr>
                <p:cNvPr id="58" name="Freeform 29"/>
                <p:cNvSpPr>
                  <a:spLocks/>
                </p:cNvSpPr>
                <p:nvPr/>
              </p:nvSpPr>
              <p:spPr bwMode="auto">
                <a:xfrm>
                  <a:off x="4884" y="573"/>
                  <a:ext cx="61" cy="122"/>
                </a:xfrm>
                <a:custGeom>
                  <a:avLst/>
                  <a:gdLst/>
                  <a:ahLst/>
                  <a:cxnLst>
                    <a:cxn ang="0">
                      <a:pos x="83" y="366"/>
                    </a:cxn>
                    <a:cxn ang="0">
                      <a:pos x="71" y="293"/>
                    </a:cxn>
                    <a:cxn ang="0">
                      <a:pos x="41" y="246"/>
                    </a:cxn>
                    <a:cxn ang="0">
                      <a:pos x="25" y="190"/>
                    </a:cxn>
                    <a:cxn ang="0">
                      <a:pos x="33" y="141"/>
                    </a:cxn>
                    <a:cxn ang="0">
                      <a:pos x="38" y="112"/>
                    </a:cxn>
                    <a:cxn ang="0">
                      <a:pos x="25" y="66"/>
                    </a:cxn>
                    <a:cxn ang="0">
                      <a:pos x="0" y="30"/>
                    </a:cxn>
                    <a:cxn ang="0">
                      <a:pos x="14" y="5"/>
                    </a:cxn>
                    <a:cxn ang="0">
                      <a:pos x="41" y="0"/>
                    </a:cxn>
                    <a:cxn ang="0">
                      <a:pos x="69" y="5"/>
                    </a:cxn>
                    <a:cxn ang="0">
                      <a:pos x="84" y="25"/>
                    </a:cxn>
                    <a:cxn ang="0">
                      <a:pos x="97" y="41"/>
                    </a:cxn>
                    <a:cxn ang="0">
                      <a:pos x="147" y="109"/>
                    </a:cxn>
                    <a:cxn ang="0">
                      <a:pos x="183" y="175"/>
                    </a:cxn>
                    <a:cxn ang="0">
                      <a:pos x="170" y="261"/>
                    </a:cxn>
                    <a:cxn ang="0">
                      <a:pos x="150" y="366"/>
                    </a:cxn>
                    <a:cxn ang="0">
                      <a:pos x="83" y="366"/>
                    </a:cxn>
                  </a:cxnLst>
                  <a:rect l="0" t="0" r="r" b="b"/>
                  <a:pathLst>
                    <a:path w="183" h="366">
                      <a:moveTo>
                        <a:pt x="83" y="366"/>
                      </a:moveTo>
                      <a:lnTo>
                        <a:pt x="71" y="293"/>
                      </a:lnTo>
                      <a:lnTo>
                        <a:pt x="41" y="246"/>
                      </a:lnTo>
                      <a:lnTo>
                        <a:pt x="25" y="190"/>
                      </a:lnTo>
                      <a:lnTo>
                        <a:pt x="33" y="141"/>
                      </a:lnTo>
                      <a:lnTo>
                        <a:pt x="38" y="112"/>
                      </a:lnTo>
                      <a:lnTo>
                        <a:pt x="25" y="66"/>
                      </a:lnTo>
                      <a:lnTo>
                        <a:pt x="0" y="30"/>
                      </a:lnTo>
                      <a:lnTo>
                        <a:pt x="14" y="5"/>
                      </a:lnTo>
                      <a:lnTo>
                        <a:pt x="41" y="0"/>
                      </a:lnTo>
                      <a:lnTo>
                        <a:pt x="69" y="5"/>
                      </a:lnTo>
                      <a:lnTo>
                        <a:pt x="84" y="25"/>
                      </a:lnTo>
                      <a:lnTo>
                        <a:pt x="97" y="41"/>
                      </a:lnTo>
                      <a:lnTo>
                        <a:pt x="147" y="109"/>
                      </a:lnTo>
                      <a:lnTo>
                        <a:pt x="183" y="175"/>
                      </a:lnTo>
                      <a:lnTo>
                        <a:pt x="170" y="261"/>
                      </a:lnTo>
                      <a:lnTo>
                        <a:pt x="150" y="366"/>
                      </a:lnTo>
                      <a:lnTo>
                        <a:pt x="83" y="366"/>
                      </a:lnTo>
                      <a:close/>
                    </a:path>
                  </a:pathLst>
                </a:custGeom>
                <a:solidFill>
                  <a:srgbClr val="FFE0C0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" name="Freeform 30"/>
                <p:cNvSpPr>
                  <a:spLocks/>
                </p:cNvSpPr>
                <p:nvPr/>
              </p:nvSpPr>
              <p:spPr bwMode="auto">
                <a:xfrm>
                  <a:off x="4895" y="670"/>
                  <a:ext cx="62" cy="2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9" y="81"/>
                    </a:cxn>
                    <a:cxn ang="0">
                      <a:pos x="186" y="81"/>
                    </a:cxn>
                    <a:cxn ang="0">
                      <a:pos x="177" y="0"/>
                    </a:cxn>
                    <a:cxn ang="0">
                      <a:pos x="110" y="11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86" h="81">
                      <a:moveTo>
                        <a:pt x="0" y="0"/>
                      </a:moveTo>
                      <a:lnTo>
                        <a:pt x="9" y="81"/>
                      </a:lnTo>
                      <a:lnTo>
                        <a:pt x="186" y="81"/>
                      </a:lnTo>
                      <a:lnTo>
                        <a:pt x="177" y="0"/>
                      </a:lnTo>
                      <a:lnTo>
                        <a:pt x="110" y="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1" name="Freeform 32"/>
              <p:cNvSpPr>
                <a:spLocks/>
              </p:cNvSpPr>
              <p:nvPr/>
            </p:nvSpPr>
            <p:spPr bwMode="auto">
              <a:xfrm>
                <a:off x="4528" y="668"/>
                <a:ext cx="289" cy="383"/>
              </a:xfrm>
              <a:custGeom>
                <a:avLst/>
                <a:gdLst/>
                <a:ahLst/>
                <a:cxnLst>
                  <a:cxn ang="0">
                    <a:pos x="51" y="198"/>
                  </a:cxn>
                  <a:cxn ang="0">
                    <a:pos x="119" y="138"/>
                  </a:cxn>
                  <a:cxn ang="0">
                    <a:pos x="391" y="53"/>
                  </a:cxn>
                  <a:cxn ang="0">
                    <a:pos x="560" y="9"/>
                  </a:cxn>
                  <a:cxn ang="0">
                    <a:pos x="620" y="0"/>
                  </a:cxn>
                  <a:cxn ang="0">
                    <a:pos x="705" y="130"/>
                  </a:cxn>
                  <a:cxn ang="0">
                    <a:pos x="749" y="276"/>
                  </a:cxn>
                  <a:cxn ang="0">
                    <a:pos x="773" y="414"/>
                  </a:cxn>
                  <a:cxn ang="0">
                    <a:pos x="773" y="663"/>
                  </a:cxn>
                  <a:cxn ang="0">
                    <a:pos x="868" y="908"/>
                  </a:cxn>
                  <a:cxn ang="0">
                    <a:pos x="857" y="1022"/>
                  </a:cxn>
                  <a:cxn ang="0">
                    <a:pos x="730" y="1089"/>
                  </a:cxn>
                  <a:cxn ang="0">
                    <a:pos x="401" y="1149"/>
                  </a:cxn>
                  <a:cxn ang="0">
                    <a:pos x="281" y="1081"/>
                  </a:cxn>
                  <a:cxn ang="0">
                    <a:pos x="205" y="884"/>
                  </a:cxn>
                  <a:cxn ang="0">
                    <a:pos x="145" y="668"/>
                  </a:cxn>
                  <a:cxn ang="0">
                    <a:pos x="34" y="557"/>
                  </a:cxn>
                  <a:cxn ang="0">
                    <a:pos x="8" y="439"/>
                  </a:cxn>
                  <a:cxn ang="0">
                    <a:pos x="0" y="293"/>
                  </a:cxn>
                  <a:cxn ang="0">
                    <a:pos x="51" y="198"/>
                  </a:cxn>
                </a:cxnLst>
                <a:rect l="0" t="0" r="r" b="b"/>
                <a:pathLst>
                  <a:path w="868" h="1149">
                    <a:moveTo>
                      <a:pt x="51" y="198"/>
                    </a:moveTo>
                    <a:lnTo>
                      <a:pt x="119" y="138"/>
                    </a:lnTo>
                    <a:lnTo>
                      <a:pt x="391" y="53"/>
                    </a:lnTo>
                    <a:lnTo>
                      <a:pt x="560" y="9"/>
                    </a:lnTo>
                    <a:lnTo>
                      <a:pt x="620" y="0"/>
                    </a:lnTo>
                    <a:lnTo>
                      <a:pt x="705" y="130"/>
                    </a:lnTo>
                    <a:lnTo>
                      <a:pt x="749" y="276"/>
                    </a:lnTo>
                    <a:lnTo>
                      <a:pt x="773" y="414"/>
                    </a:lnTo>
                    <a:lnTo>
                      <a:pt x="773" y="663"/>
                    </a:lnTo>
                    <a:lnTo>
                      <a:pt x="868" y="908"/>
                    </a:lnTo>
                    <a:lnTo>
                      <a:pt x="857" y="1022"/>
                    </a:lnTo>
                    <a:lnTo>
                      <a:pt x="730" y="1089"/>
                    </a:lnTo>
                    <a:lnTo>
                      <a:pt x="401" y="1149"/>
                    </a:lnTo>
                    <a:lnTo>
                      <a:pt x="281" y="1081"/>
                    </a:lnTo>
                    <a:lnTo>
                      <a:pt x="205" y="884"/>
                    </a:lnTo>
                    <a:lnTo>
                      <a:pt x="145" y="668"/>
                    </a:lnTo>
                    <a:lnTo>
                      <a:pt x="34" y="557"/>
                    </a:lnTo>
                    <a:lnTo>
                      <a:pt x="8" y="439"/>
                    </a:lnTo>
                    <a:lnTo>
                      <a:pt x="0" y="293"/>
                    </a:lnTo>
                    <a:lnTo>
                      <a:pt x="51" y="198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2" name="Group 35"/>
              <p:cNvGrpSpPr>
                <a:grpSpLocks/>
              </p:cNvGrpSpPr>
              <p:nvPr/>
            </p:nvGrpSpPr>
            <p:grpSpPr bwMode="auto">
              <a:xfrm>
                <a:off x="4648" y="654"/>
                <a:ext cx="317" cy="420"/>
                <a:chOff x="4648" y="654"/>
                <a:chExt cx="317" cy="420"/>
              </a:xfrm>
            </p:grpSpPr>
            <p:sp>
              <p:nvSpPr>
                <p:cNvPr id="56" name="Freeform 33"/>
                <p:cNvSpPr>
                  <a:spLocks/>
                </p:cNvSpPr>
                <p:nvPr/>
              </p:nvSpPr>
              <p:spPr bwMode="auto">
                <a:xfrm>
                  <a:off x="4648" y="654"/>
                  <a:ext cx="317" cy="420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53" y="152"/>
                    </a:cxn>
                    <a:cxn ang="0">
                      <a:pos x="121" y="264"/>
                    </a:cxn>
                    <a:cxn ang="0">
                      <a:pos x="189" y="411"/>
                    </a:cxn>
                    <a:cxn ang="0">
                      <a:pos x="244" y="556"/>
                    </a:cxn>
                    <a:cxn ang="0">
                      <a:pos x="283" y="674"/>
                    </a:cxn>
                    <a:cxn ang="0">
                      <a:pos x="350" y="918"/>
                    </a:cxn>
                    <a:cxn ang="0">
                      <a:pos x="370" y="993"/>
                    </a:cxn>
                    <a:cxn ang="0">
                      <a:pos x="398" y="1041"/>
                    </a:cxn>
                    <a:cxn ang="0">
                      <a:pos x="422" y="1081"/>
                    </a:cxn>
                    <a:cxn ang="0">
                      <a:pos x="610" y="1207"/>
                    </a:cxn>
                    <a:cxn ang="0">
                      <a:pos x="679" y="1259"/>
                    </a:cxn>
                    <a:cxn ang="0">
                      <a:pos x="670" y="1131"/>
                    </a:cxn>
                    <a:cxn ang="0">
                      <a:pos x="639" y="1026"/>
                    </a:cxn>
                    <a:cxn ang="0">
                      <a:pos x="603" y="916"/>
                    </a:cxn>
                    <a:cxn ang="0">
                      <a:pos x="519" y="781"/>
                    </a:cxn>
                    <a:cxn ang="0">
                      <a:pos x="465" y="632"/>
                    </a:cxn>
                    <a:cxn ang="0">
                      <a:pos x="440" y="411"/>
                    </a:cxn>
                    <a:cxn ang="0">
                      <a:pos x="551" y="497"/>
                    </a:cxn>
                    <a:cxn ang="0">
                      <a:pos x="654" y="567"/>
                    </a:cxn>
                    <a:cxn ang="0">
                      <a:pos x="756" y="600"/>
                    </a:cxn>
                    <a:cxn ang="0">
                      <a:pos x="823" y="616"/>
                    </a:cxn>
                    <a:cxn ang="0">
                      <a:pos x="875" y="608"/>
                    </a:cxn>
                    <a:cxn ang="0">
                      <a:pos x="908" y="567"/>
                    </a:cxn>
                    <a:cxn ang="0">
                      <a:pos x="943" y="449"/>
                    </a:cxn>
                    <a:cxn ang="0">
                      <a:pos x="951" y="363"/>
                    </a:cxn>
                    <a:cxn ang="0">
                      <a:pos x="951" y="219"/>
                    </a:cxn>
                    <a:cxn ang="0">
                      <a:pos x="951" y="98"/>
                    </a:cxn>
                    <a:cxn ang="0">
                      <a:pos x="797" y="102"/>
                    </a:cxn>
                    <a:cxn ang="0">
                      <a:pos x="730" y="86"/>
                    </a:cxn>
                    <a:cxn ang="0">
                      <a:pos x="721" y="223"/>
                    </a:cxn>
                    <a:cxn ang="0">
                      <a:pos x="705" y="265"/>
                    </a:cxn>
                    <a:cxn ang="0">
                      <a:pos x="603" y="215"/>
                    </a:cxn>
                    <a:cxn ang="0">
                      <a:pos x="533" y="156"/>
                    </a:cxn>
                    <a:cxn ang="0">
                      <a:pos x="405" y="86"/>
                    </a:cxn>
                    <a:cxn ang="0">
                      <a:pos x="312" y="26"/>
                    </a:cxn>
                    <a:cxn ang="0">
                      <a:pos x="229" y="0"/>
                    </a:cxn>
                    <a:cxn ang="0">
                      <a:pos x="126" y="42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951" h="1259">
                      <a:moveTo>
                        <a:pt x="0" y="78"/>
                      </a:moveTo>
                      <a:lnTo>
                        <a:pt x="53" y="152"/>
                      </a:lnTo>
                      <a:lnTo>
                        <a:pt x="121" y="264"/>
                      </a:lnTo>
                      <a:lnTo>
                        <a:pt x="189" y="411"/>
                      </a:lnTo>
                      <a:lnTo>
                        <a:pt x="244" y="556"/>
                      </a:lnTo>
                      <a:lnTo>
                        <a:pt x="283" y="674"/>
                      </a:lnTo>
                      <a:lnTo>
                        <a:pt x="350" y="918"/>
                      </a:lnTo>
                      <a:lnTo>
                        <a:pt x="370" y="993"/>
                      </a:lnTo>
                      <a:lnTo>
                        <a:pt x="398" y="1041"/>
                      </a:lnTo>
                      <a:lnTo>
                        <a:pt x="422" y="1081"/>
                      </a:lnTo>
                      <a:lnTo>
                        <a:pt x="610" y="1207"/>
                      </a:lnTo>
                      <a:lnTo>
                        <a:pt x="679" y="1259"/>
                      </a:lnTo>
                      <a:lnTo>
                        <a:pt x="670" y="1131"/>
                      </a:lnTo>
                      <a:lnTo>
                        <a:pt x="639" y="1026"/>
                      </a:lnTo>
                      <a:lnTo>
                        <a:pt x="603" y="916"/>
                      </a:lnTo>
                      <a:lnTo>
                        <a:pt x="519" y="781"/>
                      </a:lnTo>
                      <a:lnTo>
                        <a:pt x="465" y="632"/>
                      </a:lnTo>
                      <a:lnTo>
                        <a:pt x="440" y="411"/>
                      </a:lnTo>
                      <a:lnTo>
                        <a:pt x="551" y="497"/>
                      </a:lnTo>
                      <a:lnTo>
                        <a:pt x="654" y="567"/>
                      </a:lnTo>
                      <a:lnTo>
                        <a:pt x="756" y="600"/>
                      </a:lnTo>
                      <a:lnTo>
                        <a:pt x="823" y="616"/>
                      </a:lnTo>
                      <a:lnTo>
                        <a:pt x="875" y="608"/>
                      </a:lnTo>
                      <a:lnTo>
                        <a:pt x="908" y="567"/>
                      </a:lnTo>
                      <a:lnTo>
                        <a:pt x="943" y="449"/>
                      </a:lnTo>
                      <a:lnTo>
                        <a:pt x="951" y="363"/>
                      </a:lnTo>
                      <a:lnTo>
                        <a:pt x="951" y="219"/>
                      </a:lnTo>
                      <a:lnTo>
                        <a:pt x="951" y="98"/>
                      </a:lnTo>
                      <a:lnTo>
                        <a:pt x="797" y="102"/>
                      </a:lnTo>
                      <a:lnTo>
                        <a:pt x="730" y="86"/>
                      </a:lnTo>
                      <a:lnTo>
                        <a:pt x="721" y="223"/>
                      </a:lnTo>
                      <a:lnTo>
                        <a:pt x="705" y="265"/>
                      </a:lnTo>
                      <a:lnTo>
                        <a:pt x="603" y="215"/>
                      </a:lnTo>
                      <a:lnTo>
                        <a:pt x="533" y="156"/>
                      </a:lnTo>
                      <a:lnTo>
                        <a:pt x="405" y="86"/>
                      </a:lnTo>
                      <a:lnTo>
                        <a:pt x="312" y="26"/>
                      </a:lnTo>
                      <a:lnTo>
                        <a:pt x="229" y="0"/>
                      </a:lnTo>
                      <a:lnTo>
                        <a:pt x="126" y="42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auto">
                <a:xfrm>
                  <a:off x="4669" y="675"/>
                  <a:ext cx="89" cy="25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17" y="52"/>
                    </a:cxn>
                    <a:cxn ang="0">
                      <a:pos x="106" y="143"/>
                    </a:cxn>
                    <a:cxn ang="0">
                      <a:pos x="180" y="147"/>
                    </a:cxn>
                    <a:cxn ang="0">
                      <a:pos x="227" y="312"/>
                    </a:cxn>
                    <a:cxn ang="0">
                      <a:pos x="254" y="490"/>
                    </a:cxn>
                    <a:cxn ang="0">
                      <a:pos x="264" y="659"/>
                    </a:cxn>
                    <a:cxn ang="0">
                      <a:pos x="267" y="762"/>
                    </a:cxn>
                  </a:cxnLst>
                  <a:rect l="0" t="0" r="r" b="b"/>
                  <a:pathLst>
                    <a:path w="267" h="762">
                      <a:moveTo>
                        <a:pt x="0" y="0"/>
                      </a:moveTo>
                      <a:lnTo>
                        <a:pt x="117" y="52"/>
                      </a:lnTo>
                      <a:lnTo>
                        <a:pt x="106" y="143"/>
                      </a:lnTo>
                      <a:lnTo>
                        <a:pt x="180" y="147"/>
                      </a:lnTo>
                      <a:lnTo>
                        <a:pt x="227" y="312"/>
                      </a:lnTo>
                      <a:lnTo>
                        <a:pt x="254" y="490"/>
                      </a:lnTo>
                      <a:lnTo>
                        <a:pt x="264" y="659"/>
                      </a:lnTo>
                      <a:lnTo>
                        <a:pt x="267" y="762"/>
                      </a:lnTo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3" name="Freeform 36"/>
              <p:cNvSpPr>
                <a:spLocks/>
              </p:cNvSpPr>
              <p:nvPr/>
            </p:nvSpPr>
            <p:spPr bwMode="auto">
              <a:xfrm>
                <a:off x="4572" y="675"/>
                <a:ext cx="95" cy="78"/>
              </a:xfrm>
              <a:custGeom>
                <a:avLst/>
                <a:gdLst/>
                <a:ahLst/>
                <a:cxnLst>
                  <a:cxn ang="0">
                    <a:pos x="26" y="75"/>
                  </a:cxn>
                  <a:cxn ang="0">
                    <a:pos x="0" y="114"/>
                  </a:cxn>
                  <a:cxn ang="0">
                    <a:pos x="124" y="236"/>
                  </a:cxn>
                  <a:cxn ang="0">
                    <a:pos x="164" y="92"/>
                  </a:cxn>
                  <a:cxn ang="0">
                    <a:pos x="286" y="163"/>
                  </a:cxn>
                  <a:cxn ang="0">
                    <a:pos x="280" y="40"/>
                  </a:cxn>
                  <a:cxn ang="0">
                    <a:pos x="205" y="0"/>
                  </a:cxn>
                  <a:cxn ang="0">
                    <a:pos x="26" y="75"/>
                  </a:cxn>
                </a:cxnLst>
                <a:rect l="0" t="0" r="r" b="b"/>
                <a:pathLst>
                  <a:path w="286" h="236">
                    <a:moveTo>
                      <a:pt x="26" y="75"/>
                    </a:moveTo>
                    <a:lnTo>
                      <a:pt x="0" y="114"/>
                    </a:lnTo>
                    <a:lnTo>
                      <a:pt x="124" y="236"/>
                    </a:lnTo>
                    <a:lnTo>
                      <a:pt x="164" y="92"/>
                    </a:lnTo>
                    <a:lnTo>
                      <a:pt x="286" y="163"/>
                    </a:lnTo>
                    <a:lnTo>
                      <a:pt x="280" y="40"/>
                    </a:lnTo>
                    <a:lnTo>
                      <a:pt x="205" y="0"/>
                    </a:lnTo>
                    <a:lnTo>
                      <a:pt x="26" y="75"/>
                    </a:lnTo>
                    <a:close/>
                  </a:path>
                </a:pathLst>
              </a:custGeom>
              <a:solidFill>
                <a:srgbClr val="FFFFFF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4" name="Group 41"/>
              <p:cNvGrpSpPr>
                <a:grpSpLocks/>
              </p:cNvGrpSpPr>
              <p:nvPr/>
            </p:nvGrpSpPr>
            <p:grpSpPr bwMode="auto">
              <a:xfrm>
                <a:off x="4901" y="292"/>
                <a:ext cx="443" cy="1116"/>
                <a:chOff x="4901" y="292"/>
                <a:chExt cx="443" cy="1116"/>
              </a:xfrm>
            </p:grpSpPr>
            <p:grpSp>
              <p:nvGrpSpPr>
                <p:cNvPr id="52" name="Group 39"/>
                <p:cNvGrpSpPr>
                  <a:grpSpLocks/>
                </p:cNvGrpSpPr>
                <p:nvPr/>
              </p:nvGrpSpPr>
              <p:grpSpPr bwMode="auto">
                <a:xfrm>
                  <a:off x="4911" y="292"/>
                  <a:ext cx="433" cy="1116"/>
                  <a:chOff x="4911" y="292"/>
                  <a:chExt cx="433" cy="1116"/>
                </a:xfrm>
              </p:grpSpPr>
              <p:sp>
                <p:nvSpPr>
                  <p:cNvPr id="54" name="Freeform 37"/>
                  <p:cNvSpPr>
                    <a:spLocks/>
                  </p:cNvSpPr>
                  <p:nvPr/>
                </p:nvSpPr>
                <p:spPr bwMode="auto">
                  <a:xfrm>
                    <a:off x="4911" y="299"/>
                    <a:ext cx="43" cy="1109"/>
                  </a:xfrm>
                  <a:custGeom>
                    <a:avLst/>
                    <a:gdLst/>
                    <a:ahLst/>
                    <a:cxnLst>
                      <a:cxn ang="0">
                        <a:pos x="0" y="7"/>
                      </a:cxn>
                      <a:cxn ang="0">
                        <a:pos x="63" y="3328"/>
                      </a:cxn>
                      <a:cxn ang="0">
                        <a:pos x="128" y="3328"/>
                      </a:cxn>
                      <a:cxn ang="0">
                        <a:pos x="63" y="0"/>
                      </a:cxn>
                      <a:cxn ang="0">
                        <a:pos x="0" y="7"/>
                      </a:cxn>
                    </a:cxnLst>
                    <a:rect l="0" t="0" r="r" b="b"/>
                    <a:pathLst>
                      <a:path w="128" h="3328">
                        <a:moveTo>
                          <a:pt x="0" y="7"/>
                        </a:moveTo>
                        <a:lnTo>
                          <a:pt x="63" y="3328"/>
                        </a:lnTo>
                        <a:lnTo>
                          <a:pt x="128" y="3328"/>
                        </a:lnTo>
                        <a:lnTo>
                          <a:pt x="63" y="0"/>
                        </a:lnTo>
                        <a:lnTo>
                          <a:pt x="0" y="7"/>
                        </a:lnTo>
                        <a:close/>
                      </a:path>
                    </a:pathLst>
                  </a:custGeom>
                  <a:solidFill>
                    <a:srgbClr val="A0500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5" name="Freeform 38"/>
                  <p:cNvSpPr>
                    <a:spLocks/>
                  </p:cNvSpPr>
                  <p:nvPr/>
                </p:nvSpPr>
                <p:spPr bwMode="auto">
                  <a:xfrm>
                    <a:off x="4932" y="292"/>
                    <a:ext cx="412" cy="146"/>
                  </a:xfrm>
                  <a:custGeom>
                    <a:avLst/>
                    <a:gdLst/>
                    <a:ahLst/>
                    <a:cxnLst>
                      <a:cxn ang="0">
                        <a:pos x="0" y="40"/>
                      </a:cxn>
                      <a:cxn ang="0">
                        <a:pos x="95" y="12"/>
                      </a:cxn>
                      <a:cxn ang="0">
                        <a:pos x="161" y="7"/>
                      </a:cxn>
                      <a:cxn ang="0">
                        <a:pos x="232" y="1"/>
                      </a:cxn>
                      <a:cxn ang="0">
                        <a:pos x="302" y="0"/>
                      </a:cxn>
                      <a:cxn ang="0">
                        <a:pos x="382" y="4"/>
                      </a:cxn>
                      <a:cxn ang="0">
                        <a:pos x="434" y="15"/>
                      </a:cxn>
                      <a:cxn ang="0">
                        <a:pos x="488" y="30"/>
                      </a:cxn>
                      <a:cxn ang="0">
                        <a:pos x="519" y="40"/>
                      </a:cxn>
                      <a:cxn ang="0">
                        <a:pos x="564" y="62"/>
                      </a:cxn>
                      <a:cxn ang="0">
                        <a:pos x="626" y="96"/>
                      </a:cxn>
                      <a:cxn ang="0">
                        <a:pos x="682" y="106"/>
                      </a:cxn>
                      <a:cxn ang="0">
                        <a:pos x="713" y="106"/>
                      </a:cxn>
                      <a:cxn ang="0">
                        <a:pos x="769" y="99"/>
                      </a:cxn>
                      <a:cxn ang="0">
                        <a:pos x="821" y="82"/>
                      </a:cxn>
                      <a:cxn ang="0">
                        <a:pos x="875" y="67"/>
                      </a:cxn>
                      <a:cxn ang="0">
                        <a:pos x="952" y="56"/>
                      </a:cxn>
                      <a:cxn ang="0">
                        <a:pos x="1044" y="56"/>
                      </a:cxn>
                      <a:cxn ang="0">
                        <a:pos x="1141" y="88"/>
                      </a:cxn>
                      <a:cxn ang="0">
                        <a:pos x="1235" y="133"/>
                      </a:cxn>
                      <a:cxn ang="0">
                        <a:pos x="1141" y="194"/>
                      </a:cxn>
                      <a:cxn ang="0">
                        <a:pos x="1069" y="246"/>
                      </a:cxn>
                      <a:cxn ang="0">
                        <a:pos x="1131" y="311"/>
                      </a:cxn>
                      <a:cxn ang="0">
                        <a:pos x="1224" y="382"/>
                      </a:cxn>
                      <a:cxn ang="0">
                        <a:pos x="1152" y="403"/>
                      </a:cxn>
                      <a:cxn ang="0">
                        <a:pos x="1037" y="425"/>
                      </a:cxn>
                      <a:cxn ang="0">
                        <a:pos x="910" y="437"/>
                      </a:cxn>
                      <a:cxn ang="0">
                        <a:pos x="772" y="439"/>
                      </a:cxn>
                      <a:cxn ang="0">
                        <a:pos x="675" y="433"/>
                      </a:cxn>
                      <a:cxn ang="0">
                        <a:pos x="580" y="418"/>
                      </a:cxn>
                      <a:cxn ang="0">
                        <a:pos x="521" y="398"/>
                      </a:cxn>
                      <a:cxn ang="0">
                        <a:pos x="442" y="334"/>
                      </a:cxn>
                      <a:cxn ang="0">
                        <a:pos x="385" y="320"/>
                      </a:cxn>
                      <a:cxn ang="0">
                        <a:pos x="318" y="320"/>
                      </a:cxn>
                      <a:cxn ang="0">
                        <a:pos x="267" y="327"/>
                      </a:cxn>
                      <a:cxn ang="0">
                        <a:pos x="206" y="334"/>
                      </a:cxn>
                      <a:cxn ang="0">
                        <a:pos x="142" y="355"/>
                      </a:cxn>
                      <a:cxn ang="0">
                        <a:pos x="93" y="368"/>
                      </a:cxn>
                      <a:cxn ang="0">
                        <a:pos x="0" y="418"/>
                      </a:cxn>
                      <a:cxn ang="0">
                        <a:pos x="32" y="364"/>
                      </a:cxn>
                      <a:cxn ang="0">
                        <a:pos x="50" y="311"/>
                      </a:cxn>
                      <a:cxn ang="0">
                        <a:pos x="60" y="241"/>
                      </a:cxn>
                      <a:cxn ang="0">
                        <a:pos x="58" y="171"/>
                      </a:cxn>
                      <a:cxn ang="0">
                        <a:pos x="35" y="106"/>
                      </a:cxn>
                      <a:cxn ang="0">
                        <a:pos x="0" y="40"/>
                      </a:cxn>
                    </a:cxnLst>
                    <a:rect l="0" t="0" r="r" b="b"/>
                    <a:pathLst>
                      <a:path w="1235" h="439">
                        <a:moveTo>
                          <a:pt x="0" y="40"/>
                        </a:moveTo>
                        <a:lnTo>
                          <a:pt x="95" y="12"/>
                        </a:lnTo>
                        <a:lnTo>
                          <a:pt x="161" y="7"/>
                        </a:lnTo>
                        <a:lnTo>
                          <a:pt x="232" y="1"/>
                        </a:lnTo>
                        <a:lnTo>
                          <a:pt x="302" y="0"/>
                        </a:lnTo>
                        <a:lnTo>
                          <a:pt x="382" y="4"/>
                        </a:lnTo>
                        <a:lnTo>
                          <a:pt x="434" y="15"/>
                        </a:lnTo>
                        <a:lnTo>
                          <a:pt x="488" y="30"/>
                        </a:lnTo>
                        <a:lnTo>
                          <a:pt x="519" y="40"/>
                        </a:lnTo>
                        <a:lnTo>
                          <a:pt x="564" y="62"/>
                        </a:lnTo>
                        <a:lnTo>
                          <a:pt x="626" y="96"/>
                        </a:lnTo>
                        <a:lnTo>
                          <a:pt x="682" y="106"/>
                        </a:lnTo>
                        <a:lnTo>
                          <a:pt x="713" y="106"/>
                        </a:lnTo>
                        <a:lnTo>
                          <a:pt x="769" y="99"/>
                        </a:lnTo>
                        <a:lnTo>
                          <a:pt x="821" y="82"/>
                        </a:lnTo>
                        <a:lnTo>
                          <a:pt x="875" y="67"/>
                        </a:lnTo>
                        <a:lnTo>
                          <a:pt x="952" y="56"/>
                        </a:lnTo>
                        <a:lnTo>
                          <a:pt x="1044" y="56"/>
                        </a:lnTo>
                        <a:lnTo>
                          <a:pt x="1141" y="88"/>
                        </a:lnTo>
                        <a:lnTo>
                          <a:pt x="1235" y="133"/>
                        </a:lnTo>
                        <a:lnTo>
                          <a:pt x="1141" y="194"/>
                        </a:lnTo>
                        <a:lnTo>
                          <a:pt x="1069" y="246"/>
                        </a:lnTo>
                        <a:lnTo>
                          <a:pt x="1131" y="311"/>
                        </a:lnTo>
                        <a:lnTo>
                          <a:pt x="1224" y="382"/>
                        </a:lnTo>
                        <a:lnTo>
                          <a:pt x="1152" y="403"/>
                        </a:lnTo>
                        <a:lnTo>
                          <a:pt x="1037" y="425"/>
                        </a:lnTo>
                        <a:lnTo>
                          <a:pt x="910" y="437"/>
                        </a:lnTo>
                        <a:lnTo>
                          <a:pt x="772" y="439"/>
                        </a:lnTo>
                        <a:lnTo>
                          <a:pt x="675" y="433"/>
                        </a:lnTo>
                        <a:lnTo>
                          <a:pt x="580" y="418"/>
                        </a:lnTo>
                        <a:lnTo>
                          <a:pt x="521" y="398"/>
                        </a:lnTo>
                        <a:lnTo>
                          <a:pt x="442" y="334"/>
                        </a:lnTo>
                        <a:lnTo>
                          <a:pt x="385" y="320"/>
                        </a:lnTo>
                        <a:lnTo>
                          <a:pt x="318" y="320"/>
                        </a:lnTo>
                        <a:lnTo>
                          <a:pt x="267" y="327"/>
                        </a:lnTo>
                        <a:lnTo>
                          <a:pt x="206" y="334"/>
                        </a:lnTo>
                        <a:lnTo>
                          <a:pt x="142" y="355"/>
                        </a:lnTo>
                        <a:lnTo>
                          <a:pt x="93" y="368"/>
                        </a:lnTo>
                        <a:lnTo>
                          <a:pt x="0" y="418"/>
                        </a:lnTo>
                        <a:lnTo>
                          <a:pt x="32" y="364"/>
                        </a:lnTo>
                        <a:lnTo>
                          <a:pt x="50" y="311"/>
                        </a:lnTo>
                        <a:lnTo>
                          <a:pt x="60" y="241"/>
                        </a:lnTo>
                        <a:lnTo>
                          <a:pt x="58" y="171"/>
                        </a:lnTo>
                        <a:lnTo>
                          <a:pt x="35" y="106"/>
                        </a:lnTo>
                        <a:lnTo>
                          <a:pt x="0" y="40"/>
                        </a:lnTo>
                        <a:close/>
                      </a:path>
                    </a:pathLst>
                  </a:custGeom>
                  <a:solidFill>
                    <a:srgbClr val="00FF0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53" name="Freeform 40"/>
                <p:cNvSpPr>
                  <a:spLocks/>
                </p:cNvSpPr>
                <p:nvPr/>
              </p:nvSpPr>
              <p:spPr bwMode="auto">
                <a:xfrm>
                  <a:off x="4901" y="580"/>
                  <a:ext cx="66" cy="94"/>
                </a:xfrm>
                <a:custGeom>
                  <a:avLst/>
                  <a:gdLst/>
                  <a:ahLst/>
                  <a:cxnLst>
                    <a:cxn ang="0">
                      <a:pos x="89" y="4"/>
                    </a:cxn>
                    <a:cxn ang="0">
                      <a:pos x="51" y="23"/>
                    </a:cxn>
                    <a:cxn ang="0">
                      <a:pos x="15" y="55"/>
                    </a:cxn>
                    <a:cxn ang="0">
                      <a:pos x="0" y="76"/>
                    </a:cxn>
                    <a:cxn ang="0">
                      <a:pos x="7" y="95"/>
                    </a:cxn>
                    <a:cxn ang="0">
                      <a:pos x="26" y="106"/>
                    </a:cxn>
                    <a:cxn ang="0">
                      <a:pos x="58" y="99"/>
                    </a:cxn>
                    <a:cxn ang="0">
                      <a:pos x="19" y="110"/>
                    </a:cxn>
                    <a:cxn ang="0">
                      <a:pos x="15" y="130"/>
                    </a:cxn>
                    <a:cxn ang="0">
                      <a:pos x="19" y="149"/>
                    </a:cxn>
                    <a:cxn ang="0">
                      <a:pos x="29" y="169"/>
                    </a:cxn>
                    <a:cxn ang="0">
                      <a:pos x="67" y="161"/>
                    </a:cxn>
                    <a:cxn ang="0">
                      <a:pos x="26" y="174"/>
                    </a:cxn>
                    <a:cxn ang="0">
                      <a:pos x="26" y="190"/>
                    </a:cxn>
                    <a:cxn ang="0">
                      <a:pos x="31" y="214"/>
                    </a:cxn>
                    <a:cxn ang="0">
                      <a:pos x="46" y="225"/>
                    </a:cxn>
                    <a:cxn ang="0">
                      <a:pos x="67" y="222"/>
                    </a:cxn>
                    <a:cxn ang="0">
                      <a:pos x="43" y="232"/>
                    </a:cxn>
                    <a:cxn ang="0">
                      <a:pos x="39" y="246"/>
                    </a:cxn>
                    <a:cxn ang="0">
                      <a:pos x="42" y="265"/>
                    </a:cxn>
                    <a:cxn ang="0">
                      <a:pos x="69" y="281"/>
                    </a:cxn>
                    <a:cxn ang="0">
                      <a:pos x="106" y="274"/>
                    </a:cxn>
                    <a:cxn ang="0">
                      <a:pos x="144" y="262"/>
                    </a:cxn>
                    <a:cxn ang="0">
                      <a:pos x="169" y="246"/>
                    </a:cxn>
                    <a:cxn ang="0">
                      <a:pos x="192" y="218"/>
                    </a:cxn>
                    <a:cxn ang="0">
                      <a:pos x="189" y="179"/>
                    </a:cxn>
                    <a:cxn ang="0">
                      <a:pos x="200" y="143"/>
                    </a:cxn>
                    <a:cxn ang="0">
                      <a:pos x="177" y="112"/>
                    </a:cxn>
                    <a:cxn ang="0">
                      <a:pos x="180" y="76"/>
                    </a:cxn>
                    <a:cxn ang="0">
                      <a:pos x="164" y="55"/>
                    </a:cxn>
                    <a:cxn ang="0">
                      <a:pos x="168" y="20"/>
                    </a:cxn>
                    <a:cxn ang="0">
                      <a:pos x="142" y="0"/>
                    </a:cxn>
                    <a:cxn ang="0">
                      <a:pos x="89" y="4"/>
                    </a:cxn>
                  </a:cxnLst>
                  <a:rect l="0" t="0" r="r" b="b"/>
                  <a:pathLst>
                    <a:path w="200" h="281">
                      <a:moveTo>
                        <a:pt x="89" y="4"/>
                      </a:moveTo>
                      <a:lnTo>
                        <a:pt x="51" y="23"/>
                      </a:lnTo>
                      <a:lnTo>
                        <a:pt x="15" y="55"/>
                      </a:lnTo>
                      <a:lnTo>
                        <a:pt x="0" y="76"/>
                      </a:lnTo>
                      <a:lnTo>
                        <a:pt x="7" y="95"/>
                      </a:lnTo>
                      <a:lnTo>
                        <a:pt x="26" y="106"/>
                      </a:lnTo>
                      <a:lnTo>
                        <a:pt x="58" y="99"/>
                      </a:lnTo>
                      <a:lnTo>
                        <a:pt x="19" y="110"/>
                      </a:lnTo>
                      <a:lnTo>
                        <a:pt x="15" y="130"/>
                      </a:lnTo>
                      <a:lnTo>
                        <a:pt x="19" y="149"/>
                      </a:lnTo>
                      <a:lnTo>
                        <a:pt x="29" y="169"/>
                      </a:lnTo>
                      <a:lnTo>
                        <a:pt x="67" y="161"/>
                      </a:lnTo>
                      <a:lnTo>
                        <a:pt x="26" y="174"/>
                      </a:lnTo>
                      <a:lnTo>
                        <a:pt x="26" y="190"/>
                      </a:lnTo>
                      <a:lnTo>
                        <a:pt x="31" y="214"/>
                      </a:lnTo>
                      <a:lnTo>
                        <a:pt x="46" y="225"/>
                      </a:lnTo>
                      <a:lnTo>
                        <a:pt x="67" y="222"/>
                      </a:lnTo>
                      <a:lnTo>
                        <a:pt x="43" y="232"/>
                      </a:lnTo>
                      <a:lnTo>
                        <a:pt x="39" y="246"/>
                      </a:lnTo>
                      <a:lnTo>
                        <a:pt x="42" y="265"/>
                      </a:lnTo>
                      <a:lnTo>
                        <a:pt x="69" y="281"/>
                      </a:lnTo>
                      <a:lnTo>
                        <a:pt x="106" y="274"/>
                      </a:lnTo>
                      <a:lnTo>
                        <a:pt x="144" y="262"/>
                      </a:lnTo>
                      <a:lnTo>
                        <a:pt x="169" y="246"/>
                      </a:lnTo>
                      <a:lnTo>
                        <a:pt x="192" y="218"/>
                      </a:lnTo>
                      <a:lnTo>
                        <a:pt x="189" y="179"/>
                      </a:lnTo>
                      <a:lnTo>
                        <a:pt x="200" y="143"/>
                      </a:lnTo>
                      <a:lnTo>
                        <a:pt x="177" y="112"/>
                      </a:lnTo>
                      <a:lnTo>
                        <a:pt x="180" y="76"/>
                      </a:lnTo>
                      <a:lnTo>
                        <a:pt x="164" y="55"/>
                      </a:lnTo>
                      <a:lnTo>
                        <a:pt x="168" y="20"/>
                      </a:lnTo>
                      <a:lnTo>
                        <a:pt x="142" y="0"/>
                      </a:lnTo>
                      <a:lnTo>
                        <a:pt x="89" y="4"/>
                      </a:lnTo>
                      <a:close/>
                    </a:path>
                  </a:pathLst>
                </a:custGeom>
                <a:solidFill>
                  <a:srgbClr val="FFE0C0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5" name="Group 47"/>
              <p:cNvGrpSpPr>
                <a:grpSpLocks/>
              </p:cNvGrpSpPr>
              <p:nvPr/>
            </p:nvGrpSpPr>
            <p:grpSpPr bwMode="auto">
              <a:xfrm>
                <a:off x="4448" y="1377"/>
                <a:ext cx="934" cy="485"/>
                <a:chOff x="4448" y="1377"/>
                <a:chExt cx="934" cy="485"/>
              </a:xfrm>
            </p:grpSpPr>
            <p:sp>
              <p:nvSpPr>
                <p:cNvPr id="47" name="Freeform 42"/>
                <p:cNvSpPr>
                  <a:spLocks/>
                </p:cNvSpPr>
                <p:nvPr/>
              </p:nvSpPr>
              <p:spPr bwMode="auto">
                <a:xfrm>
                  <a:off x="4448" y="1377"/>
                  <a:ext cx="934" cy="485"/>
                </a:xfrm>
                <a:custGeom>
                  <a:avLst/>
                  <a:gdLst/>
                  <a:ahLst/>
                  <a:cxnLst>
                    <a:cxn ang="0">
                      <a:pos x="0" y="1455"/>
                    </a:cxn>
                    <a:cxn ang="0">
                      <a:pos x="129" y="1268"/>
                    </a:cxn>
                    <a:cxn ang="0">
                      <a:pos x="291" y="1124"/>
                    </a:cxn>
                    <a:cxn ang="0">
                      <a:pos x="471" y="1073"/>
                    </a:cxn>
                    <a:cxn ang="0">
                      <a:pos x="521" y="883"/>
                    </a:cxn>
                    <a:cxn ang="0">
                      <a:pos x="674" y="727"/>
                    </a:cxn>
                    <a:cxn ang="0">
                      <a:pos x="879" y="727"/>
                    </a:cxn>
                    <a:cxn ang="0">
                      <a:pos x="979" y="659"/>
                    </a:cxn>
                    <a:cxn ang="0">
                      <a:pos x="1048" y="488"/>
                    </a:cxn>
                    <a:cxn ang="0">
                      <a:pos x="1203" y="301"/>
                    </a:cxn>
                    <a:cxn ang="0">
                      <a:pos x="1286" y="43"/>
                    </a:cxn>
                    <a:cxn ang="0">
                      <a:pos x="1440" y="76"/>
                    </a:cxn>
                    <a:cxn ang="0">
                      <a:pos x="1620" y="0"/>
                    </a:cxn>
                    <a:cxn ang="0">
                      <a:pos x="1671" y="94"/>
                    </a:cxn>
                    <a:cxn ang="0">
                      <a:pos x="1768" y="165"/>
                    </a:cxn>
                    <a:cxn ang="0">
                      <a:pos x="1851" y="354"/>
                    </a:cxn>
                    <a:cxn ang="0">
                      <a:pos x="2019" y="459"/>
                    </a:cxn>
                    <a:cxn ang="0">
                      <a:pos x="2103" y="650"/>
                    </a:cxn>
                    <a:cxn ang="0">
                      <a:pos x="2289" y="753"/>
                    </a:cxn>
                    <a:cxn ang="0">
                      <a:pos x="2332" y="984"/>
                    </a:cxn>
                    <a:cxn ang="0">
                      <a:pos x="2675" y="1234"/>
                    </a:cxn>
                    <a:cxn ang="0">
                      <a:pos x="2801" y="1455"/>
                    </a:cxn>
                    <a:cxn ang="0">
                      <a:pos x="0" y="1455"/>
                    </a:cxn>
                  </a:cxnLst>
                  <a:rect l="0" t="0" r="r" b="b"/>
                  <a:pathLst>
                    <a:path w="2801" h="1455">
                      <a:moveTo>
                        <a:pt x="0" y="1455"/>
                      </a:moveTo>
                      <a:lnTo>
                        <a:pt x="129" y="1268"/>
                      </a:lnTo>
                      <a:lnTo>
                        <a:pt x="291" y="1124"/>
                      </a:lnTo>
                      <a:lnTo>
                        <a:pt x="471" y="1073"/>
                      </a:lnTo>
                      <a:lnTo>
                        <a:pt x="521" y="883"/>
                      </a:lnTo>
                      <a:lnTo>
                        <a:pt x="674" y="727"/>
                      </a:lnTo>
                      <a:lnTo>
                        <a:pt x="879" y="727"/>
                      </a:lnTo>
                      <a:lnTo>
                        <a:pt x="979" y="659"/>
                      </a:lnTo>
                      <a:lnTo>
                        <a:pt x="1048" y="488"/>
                      </a:lnTo>
                      <a:lnTo>
                        <a:pt x="1203" y="301"/>
                      </a:lnTo>
                      <a:lnTo>
                        <a:pt x="1286" y="43"/>
                      </a:lnTo>
                      <a:lnTo>
                        <a:pt x="1440" y="76"/>
                      </a:lnTo>
                      <a:lnTo>
                        <a:pt x="1620" y="0"/>
                      </a:lnTo>
                      <a:lnTo>
                        <a:pt x="1671" y="94"/>
                      </a:lnTo>
                      <a:lnTo>
                        <a:pt x="1768" y="165"/>
                      </a:lnTo>
                      <a:lnTo>
                        <a:pt x="1851" y="354"/>
                      </a:lnTo>
                      <a:lnTo>
                        <a:pt x="2019" y="459"/>
                      </a:lnTo>
                      <a:lnTo>
                        <a:pt x="2103" y="650"/>
                      </a:lnTo>
                      <a:lnTo>
                        <a:pt x="2289" y="753"/>
                      </a:lnTo>
                      <a:lnTo>
                        <a:pt x="2332" y="984"/>
                      </a:lnTo>
                      <a:lnTo>
                        <a:pt x="2675" y="1234"/>
                      </a:lnTo>
                      <a:lnTo>
                        <a:pt x="2801" y="1455"/>
                      </a:lnTo>
                      <a:lnTo>
                        <a:pt x="0" y="1455"/>
                      </a:lnTo>
                      <a:close/>
                    </a:path>
                  </a:pathLst>
                </a:custGeom>
                <a:solidFill>
                  <a:srgbClr val="A0A0A0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8" name="Group 46"/>
                <p:cNvGrpSpPr>
                  <a:grpSpLocks/>
                </p:cNvGrpSpPr>
                <p:nvPr/>
              </p:nvGrpSpPr>
              <p:grpSpPr bwMode="auto">
                <a:xfrm>
                  <a:off x="5009" y="1431"/>
                  <a:ext cx="216" cy="337"/>
                  <a:chOff x="5009" y="1431"/>
                  <a:chExt cx="216" cy="337"/>
                </a:xfrm>
              </p:grpSpPr>
              <p:sp>
                <p:nvSpPr>
                  <p:cNvPr id="49" name="Freeform 43"/>
                  <p:cNvSpPr>
                    <a:spLocks/>
                  </p:cNvSpPr>
                  <p:nvPr/>
                </p:nvSpPr>
                <p:spPr bwMode="auto">
                  <a:xfrm>
                    <a:off x="5009" y="1431"/>
                    <a:ext cx="63" cy="113"/>
                  </a:xfrm>
                  <a:custGeom>
                    <a:avLst/>
                    <a:gdLst/>
                    <a:ahLst/>
                    <a:cxnLst>
                      <a:cxn ang="0">
                        <a:pos x="84" y="0"/>
                      </a:cxn>
                      <a:cxn ang="0">
                        <a:pos x="62" y="127"/>
                      </a:cxn>
                      <a:cxn ang="0">
                        <a:pos x="84" y="190"/>
                      </a:cxn>
                      <a:cxn ang="0">
                        <a:pos x="21" y="253"/>
                      </a:cxn>
                      <a:cxn ang="0">
                        <a:pos x="0" y="338"/>
                      </a:cxn>
                      <a:cxn ang="0">
                        <a:pos x="103" y="315"/>
                      </a:cxn>
                      <a:cxn ang="0">
                        <a:pos x="103" y="275"/>
                      </a:cxn>
                      <a:cxn ang="0">
                        <a:pos x="187" y="315"/>
                      </a:cxn>
                      <a:cxn ang="0">
                        <a:pos x="167" y="190"/>
                      </a:cxn>
                      <a:cxn ang="0">
                        <a:pos x="84" y="0"/>
                      </a:cxn>
                    </a:cxnLst>
                    <a:rect l="0" t="0" r="r" b="b"/>
                    <a:pathLst>
                      <a:path w="187" h="338">
                        <a:moveTo>
                          <a:pt x="84" y="0"/>
                        </a:moveTo>
                        <a:lnTo>
                          <a:pt x="62" y="127"/>
                        </a:lnTo>
                        <a:lnTo>
                          <a:pt x="84" y="190"/>
                        </a:lnTo>
                        <a:lnTo>
                          <a:pt x="21" y="253"/>
                        </a:lnTo>
                        <a:lnTo>
                          <a:pt x="0" y="338"/>
                        </a:lnTo>
                        <a:lnTo>
                          <a:pt x="103" y="315"/>
                        </a:lnTo>
                        <a:lnTo>
                          <a:pt x="103" y="275"/>
                        </a:lnTo>
                        <a:lnTo>
                          <a:pt x="187" y="315"/>
                        </a:lnTo>
                        <a:lnTo>
                          <a:pt x="167" y="190"/>
                        </a:lnTo>
                        <a:lnTo>
                          <a:pt x="84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0" name="Freeform 44"/>
                  <p:cNvSpPr>
                    <a:spLocks/>
                  </p:cNvSpPr>
                  <p:nvPr/>
                </p:nvSpPr>
                <p:spPr bwMode="auto">
                  <a:xfrm>
                    <a:off x="5051" y="1529"/>
                    <a:ext cx="98" cy="127"/>
                  </a:xfrm>
                  <a:custGeom>
                    <a:avLst/>
                    <a:gdLst/>
                    <a:ahLst/>
                    <a:cxnLst>
                      <a:cxn ang="0">
                        <a:pos x="209" y="0"/>
                      </a:cxn>
                      <a:cxn ang="0">
                        <a:pos x="293" y="192"/>
                      </a:cxn>
                      <a:cxn ang="0">
                        <a:pos x="209" y="213"/>
                      </a:cxn>
                      <a:cxn ang="0">
                        <a:pos x="126" y="317"/>
                      </a:cxn>
                      <a:cxn ang="0">
                        <a:pos x="61" y="256"/>
                      </a:cxn>
                      <a:cxn ang="0">
                        <a:pos x="0" y="382"/>
                      </a:cxn>
                      <a:cxn ang="0">
                        <a:pos x="0" y="192"/>
                      </a:cxn>
                      <a:cxn ang="0">
                        <a:pos x="126" y="171"/>
                      </a:cxn>
                      <a:cxn ang="0">
                        <a:pos x="146" y="46"/>
                      </a:cxn>
                      <a:cxn ang="0">
                        <a:pos x="209" y="0"/>
                      </a:cxn>
                    </a:cxnLst>
                    <a:rect l="0" t="0" r="r" b="b"/>
                    <a:pathLst>
                      <a:path w="293" h="382">
                        <a:moveTo>
                          <a:pt x="209" y="0"/>
                        </a:moveTo>
                        <a:lnTo>
                          <a:pt x="293" y="192"/>
                        </a:lnTo>
                        <a:lnTo>
                          <a:pt x="209" y="213"/>
                        </a:lnTo>
                        <a:lnTo>
                          <a:pt x="126" y="317"/>
                        </a:lnTo>
                        <a:lnTo>
                          <a:pt x="61" y="256"/>
                        </a:lnTo>
                        <a:lnTo>
                          <a:pt x="0" y="382"/>
                        </a:lnTo>
                        <a:lnTo>
                          <a:pt x="0" y="192"/>
                        </a:lnTo>
                        <a:lnTo>
                          <a:pt x="126" y="171"/>
                        </a:lnTo>
                        <a:lnTo>
                          <a:pt x="146" y="46"/>
                        </a:lnTo>
                        <a:lnTo>
                          <a:pt x="209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" name="Freeform 45"/>
                  <p:cNvSpPr>
                    <a:spLocks/>
                  </p:cNvSpPr>
                  <p:nvPr/>
                </p:nvSpPr>
                <p:spPr bwMode="auto">
                  <a:xfrm>
                    <a:off x="5128" y="1628"/>
                    <a:ext cx="97" cy="140"/>
                  </a:xfrm>
                  <a:custGeom>
                    <a:avLst/>
                    <a:gdLst/>
                    <a:ahLst/>
                    <a:cxnLst>
                      <a:cxn ang="0">
                        <a:pos x="249" y="0"/>
                      </a:cxn>
                      <a:cxn ang="0">
                        <a:pos x="125" y="42"/>
                      </a:cxn>
                      <a:cxn ang="0">
                        <a:pos x="125" y="191"/>
                      </a:cxn>
                      <a:cxn ang="0">
                        <a:pos x="40" y="169"/>
                      </a:cxn>
                      <a:cxn ang="0">
                        <a:pos x="0" y="294"/>
                      </a:cxn>
                      <a:cxn ang="0">
                        <a:pos x="105" y="316"/>
                      </a:cxn>
                      <a:cxn ang="0">
                        <a:pos x="165" y="421"/>
                      </a:cxn>
                      <a:cxn ang="0">
                        <a:pos x="231" y="294"/>
                      </a:cxn>
                      <a:cxn ang="0">
                        <a:pos x="292" y="341"/>
                      </a:cxn>
                      <a:cxn ang="0">
                        <a:pos x="292" y="233"/>
                      </a:cxn>
                      <a:cxn ang="0">
                        <a:pos x="249" y="0"/>
                      </a:cxn>
                    </a:cxnLst>
                    <a:rect l="0" t="0" r="r" b="b"/>
                    <a:pathLst>
                      <a:path w="292" h="421">
                        <a:moveTo>
                          <a:pt x="249" y="0"/>
                        </a:moveTo>
                        <a:lnTo>
                          <a:pt x="125" y="42"/>
                        </a:lnTo>
                        <a:lnTo>
                          <a:pt x="125" y="191"/>
                        </a:lnTo>
                        <a:lnTo>
                          <a:pt x="40" y="169"/>
                        </a:lnTo>
                        <a:lnTo>
                          <a:pt x="0" y="294"/>
                        </a:lnTo>
                        <a:lnTo>
                          <a:pt x="105" y="316"/>
                        </a:lnTo>
                        <a:lnTo>
                          <a:pt x="165" y="421"/>
                        </a:lnTo>
                        <a:lnTo>
                          <a:pt x="231" y="294"/>
                        </a:lnTo>
                        <a:lnTo>
                          <a:pt x="292" y="341"/>
                        </a:lnTo>
                        <a:lnTo>
                          <a:pt x="292" y="233"/>
                        </a:lnTo>
                        <a:lnTo>
                          <a:pt x="249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6" name="Group 52"/>
              <p:cNvGrpSpPr>
                <a:grpSpLocks/>
              </p:cNvGrpSpPr>
              <p:nvPr/>
            </p:nvGrpSpPr>
            <p:grpSpPr bwMode="auto">
              <a:xfrm>
                <a:off x="4604" y="991"/>
                <a:ext cx="382" cy="706"/>
                <a:chOff x="4604" y="991"/>
                <a:chExt cx="382" cy="706"/>
              </a:xfrm>
            </p:grpSpPr>
            <p:grpSp>
              <p:nvGrpSpPr>
                <p:cNvPr id="43" name="Group 50"/>
                <p:cNvGrpSpPr>
                  <a:grpSpLocks/>
                </p:cNvGrpSpPr>
                <p:nvPr/>
              </p:nvGrpSpPr>
              <p:grpSpPr bwMode="auto">
                <a:xfrm>
                  <a:off x="4630" y="1447"/>
                  <a:ext cx="335" cy="250"/>
                  <a:chOff x="4630" y="1447"/>
                  <a:chExt cx="335" cy="250"/>
                </a:xfrm>
              </p:grpSpPr>
              <p:sp>
                <p:nvSpPr>
                  <p:cNvPr id="45" name="Freeform 48"/>
                  <p:cNvSpPr>
                    <a:spLocks/>
                  </p:cNvSpPr>
                  <p:nvPr/>
                </p:nvSpPr>
                <p:spPr bwMode="auto">
                  <a:xfrm>
                    <a:off x="4786" y="1447"/>
                    <a:ext cx="179" cy="90"/>
                  </a:xfrm>
                  <a:custGeom>
                    <a:avLst/>
                    <a:gdLst/>
                    <a:ahLst/>
                    <a:cxnLst>
                      <a:cxn ang="0">
                        <a:pos x="25" y="63"/>
                      </a:cxn>
                      <a:cxn ang="0">
                        <a:pos x="13" y="140"/>
                      </a:cxn>
                      <a:cxn ang="0">
                        <a:pos x="0" y="192"/>
                      </a:cxn>
                      <a:cxn ang="0">
                        <a:pos x="8" y="231"/>
                      </a:cxn>
                      <a:cxn ang="0">
                        <a:pos x="25" y="249"/>
                      </a:cxn>
                      <a:cxn ang="0">
                        <a:pos x="87" y="255"/>
                      </a:cxn>
                      <a:cxn ang="0">
                        <a:pos x="166" y="249"/>
                      </a:cxn>
                      <a:cxn ang="0">
                        <a:pos x="187" y="213"/>
                      </a:cxn>
                      <a:cxn ang="0">
                        <a:pos x="297" y="259"/>
                      </a:cxn>
                      <a:cxn ang="0">
                        <a:pos x="374" y="271"/>
                      </a:cxn>
                      <a:cxn ang="0">
                        <a:pos x="424" y="271"/>
                      </a:cxn>
                      <a:cxn ang="0">
                        <a:pos x="490" y="266"/>
                      </a:cxn>
                      <a:cxn ang="0">
                        <a:pos x="520" y="255"/>
                      </a:cxn>
                      <a:cxn ang="0">
                        <a:pos x="537" y="227"/>
                      </a:cxn>
                      <a:cxn ang="0">
                        <a:pos x="529" y="175"/>
                      </a:cxn>
                      <a:cxn ang="0">
                        <a:pos x="499" y="150"/>
                      </a:cxn>
                      <a:cxn ang="0">
                        <a:pos x="424" y="148"/>
                      </a:cxn>
                      <a:cxn ang="0">
                        <a:pos x="343" y="120"/>
                      </a:cxn>
                      <a:cxn ang="0">
                        <a:pos x="274" y="96"/>
                      </a:cxn>
                      <a:cxn ang="0">
                        <a:pos x="274" y="0"/>
                      </a:cxn>
                      <a:cxn ang="0">
                        <a:pos x="25" y="63"/>
                      </a:cxn>
                    </a:cxnLst>
                    <a:rect l="0" t="0" r="r" b="b"/>
                    <a:pathLst>
                      <a:path w="537" h="271">
                        <a:moveTo>
                          <a:pt x="25" y="63"/>
                        </a:moveTo>
                        <a:lnTo>
                          <a:pt x="13" y="140"/>
                        </a:lnTo>
                        <a:lnTo>
                          <a:pt x="0" y="192"/>
                        </a:lnTo>
                        <a:lnTo>
                          <a:pt x="8" y="231"/>
                        </a:lnTo>
                        <a:lnTo>
                          <a:pt x="25" y="249"/>
                        </a:lnTo>
                        <a:lnTo>
                          <a:pt x="87" y="255"/>
                        </a:lnTo>
                        <a:lnTo>
                          <a:pt x="166" y="249"/>
                        </a:lnTo>
                        <a:lnTo>
                          <a:pt x="187" y="213"/>
                        </a:lnTo>
                        <a:lnTo>
                          <a:pt x="297" y="259"/>
                        </a:lnTo>
                        <a:lnTo>
                          <a:pt x="374" y="271"/>
                        </a:lnTo>
                        <a:lnTo>
                          <a:pt x="424" y="271"/>
                        </a:lnTo>
                        <a:lnTo>
                          <a:pt x="490" y="266"/>
                        </a:lnTo>
                        <a:lnTo>
                          <a:pt x="520" y="255"/>
                        </a:lnTo>
                        <a:lnTo>
                          <a:pt x="537" y="227"/>
                        </a:lnTo>
                        <a:lnTo>
                          <a:pt x="529" y="175"/>
                        </a:lnTo>
                        <a:lnTo>
                          <a:pt x="499" y="150"/>
                        </a:lnTo>
                        <a:lnTo>
                          <a:pt x="424" y="148"/>
                        </a:lnTo>
                        <a:lnTo>
                          <a:pt x="343" y="120"/>
                        </a:lnTo>
                        <a:lnTo>
                          <a:pt x="274" y="96"/>
                        </a:lnTo>
                        <a:lnTo>
                          <a:pt x="274" y="0"/>
                        </a:lnTo>
                        <a:lnTo>
                          <a:pt x="25" y="63"/>
                        </a:lnTo>
                        <a:close/>
                      </a:path>
                    </a:pathLst>
                  </a:custGeom>
                  <a:solidFill>
                    <a:srgbClr val="C0600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6" name="Freeform 49"/>
                  <p:cNvSpPr>
                    <a:spLocks/>
                  </p:cNvSpPr>
                  <p:nvPr/>
                </p:nvSpPr>
                <p:spPr bwMode="auto">
                  <a:xfrm>
                    <a:off x="4630" y="1609"/>
                    <a:ext cx="119" cy="88"/>
                  </a:xfrm>
                  <a:custGeom>
                    <a:avLst/>
                    <a:gdLst/>
                    <a:ahLst/>
                    <a:cxnLst>
                      <a:cxn ang="0">
                        <a:pos x="34" y="4"/>
                      </a:cxn>
                      <a:cxn ang="0">
                        <a:pos x="0" y="92"/>
                      </a:cxn>
                      <a:cxn ang="0">
                        <a:pos x="5" y="138"/>
                      </a:cxn>
                      <a:cxn ang="0">
                        <a:pos x="44" y="142"/>
                      </a:cxn>
                      <a:cxn ang="0">
                        <a:pos x="72" y="199"/>
                      </a:cxn>
                      <a:cxn ang="0">
                        <a:pos x="128" y="228"/>
                      </a:cxn>
                      <a:cxn ang="0">
                        <a:pos x="212" y="252"/>
                      </a:cxn>
                      <a:cxn ang="0">
                        <a:pos x="251" y="262"/>
                      </a:cxn>
                      <a:cxn ang="0">
                        <a:pos x="298" y="259"/>
                      </a:cxn>
                      <a:cxn ang="0">
                        <a:pos x="344" y="238"/>
                      </a:cxn>
                      <a:cxn ang="0">
                        <a:pos x="358" y="189"/>
                      </a:cxn>
                      <a:cxn ang="0">
                        <a:pos x="346" y="138"/>
                      </a:cxn>
                      <a:cxn ang="0">
                        <a:pos x="312" y="106"/>
                      </a:cxn>
                      <a:cxn ang="0">
                        <a:pos x="258" y="86"/>
                      </a:cxn>
                      <a:cxn ang="0">
                        <a:pos x="249" y="39"/>
                      </a:cxn>
                      <a:cxn ang="0">
                        <a:pos x="238" y="0"/>
                      </a:cxn>
                      <a:cxn ang="0">
                        <a:pos x="34" y="4"/>
                      </a:cxn>
                    </a:cxnLst>
                    <a:rect l="0" t="0" r="r" b="b"/>
                    <a:pathLst>
                      <a:path w="358" h="262">
                        <a:moveTo>
                          <a:pt x="34" y="4"/>
                        </a:moveTo>
                        <a:lnTo>
                          <a:pt x="0" y="92"/>
                        </a:lnTo>
                        <a:lnTo>
                          <a:pt x="5" y="138"/>
                        </a:lnTo>
                        <a:lnTo>
                          <a:pt x="44" y="142"/>
                        </a:lnTo>
                        <a:lnTo>
                          <a:pt x="72" y="199"/>
                        </a:lnTo>
                        <a:lnTo>
                          <a:pt x="128" y="228"/>
                        </a:lnTo>
                        <a:lnTo>
                          <a:pt x="212" y="252"/>
                        </a:lnTo>
                        <a:lnTo>
                          <a:pt x="251" y="262"/>
                        </a:lnTo>
                        <a:lnTo>
                          <a:pt x="298" y="259"/>
                        </a:lnTo>
                        <a:lnTo>
                          <a:pt x="344" y="238"/>
                        </a:lnTo>
                        <a:lnTo>
                          <a:pt x="358" y="189"/>
                        </a:lnTo>
                        <a:lnTo>
                          <a:pt x="346" y="138"/>
                        </a:lnTo>
                        <a:lnTo>
                          <a:pt x="312" y="106"/>
                        </a:lnTo>
                        <a:lnTo>
                          <a:pt x="258" y="86"/>
                        </a:lnTo>
                        <a:lnTo>
                          <a:pt x="249" y="39"/>
                        </a:lnTo>
                        <a:lnTo>
                          <a:pt x="238" y="0"/>
                        </a:lnTo>
                        <a:lnTo>
                          <a:pt x="34" y="4"/>
                        </a:lnTo>
                        <a:close/>
                      </a:path>
                    </a:pathLst>
                  </a:custGeom>
                  <a:solidFill>
                    <a:srgbClr val="C0600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44" name="Freeform 51"/>
                <p:cNvSpPr>
                  <a:spLocks/>
                </p:cNvSpPr>
                <p:nvPr/>
              </p:nvSpPr>
              <p:spPr bwMode="auto">
                <a:xfrm>
                  <a:off x="4604" y="991"/>
                  <a:ext cx="382" cy="631"/>
                </a:xfrm>
                <a:custGeom>
                  <a:avLst/>
                  <a:gdLst/>
                  <a:ahLst/>
                  <a:cxnLst>
                    <a:cxn ang="0">
                      <a:pos x="10" y="161"/>
                    </a:cxn>
                    <a:cxn ang="0">
                      <a:pos x="182" y="153"/>
                    </a:cxn>
                    <a:cxn ang="0">
                      <a:pos x="259" y="136"/>
                    </a:cxn>
                    <a:cxn ang="0">
                      <a:pos x="419" y="81"/>
                    </a:cxn>
                    <a:cxn ang="0">
                      <a:pos x="512" y="0"/>
                    </a:cxn>
                    <a:cxn ang="0">
                      <a:pos x="709" y="171"/>
                    </a:cxn>
                    <a:cxn ang="0">
                      <a:pos x="882" y="303"/>
                    </a:cxn>
                    <a:cxn ang="0">
                      <a:pos x="976" y="389"/>
                    </a:cxn>
                    <a:cxn ang="0">
                      <a:pos x="1052" y="484"/>
                    </a:cxn>
                    <a:cxn ang="0">
                      <a:pos x="1110" y="551"/>
                    </a:cxn>
                    <a:cxn ang="0">
                      <a:pos x="1129" y="588"/>
                    </a:cxn>
                    <a:cxn ang="0">
                      <a:pos x="1147" y="646"/>
                    </a:cxn>
                    <a:cxn ang="0">
                      <a:pos x="1147" y="732"/>
                    </a:cxn>
                    <a:cxn ang="0">
                      <a:pos x="1076" y="844"/>
                    </a:cxn>
                    <a:cxn ang="0">
                      <a:pos x="995" y="1059"/>
                    </a:cxn>
                    <a:cxn ang="0">
                      <a:pos x="932" y="1237"/>
                    </a:cxn>
                    <a:cxn ang="0">
                      <a:pos x="906" y="1326"/>
                    </a:cxn>
                    <a:cxn ang="0">
                      <a:pos x="873" y="1474"/>
                    </a:cxn>
                    <a:cxn ang="0">
                      <a:pos x="787" y="1464"/>
                    </a:cxn>
                    <a:cxn ang="0">
                      <a:pos x="683" y="1474"/>
                    </a:cxn>
                    <a:cxn ang="0">
                      <a:pos x="578" y="1474"/>
                    </a:cxn>
                    <a:cxn ang="0">
                      <a:pos x="606" y="1330"/>
                    </a:cxn>
                    <a:cxn ang="0">
                      <a:pos x="684" y="1100"/>
                    </a:cxn>
                    <a:cxn ang="0">
                      <a:pos x="768" y="860"/>
                    </a:cxn>
                    <a:cxn ang="0">
                      <a:pos x="806" y="756"/>
                    </a:cxn>
                    <a:cxn ang="0">
                      <a:pos x="731" y="692"/>
                    </a:cxn>
                    <a:cxn ang="0">
                      <a:pos x="645" y="646"/>
                    </a:cxn>
                    <a:cxn ang="0">
                      <a:pos x="559" y="570"/>
                    </a:cxn>
                    <a:cxn ang="0">
                      <a:pos x="492" y="503"/>
                    </a:cxn>
                    <a:cxn ang="0">
                      <a:pos x="475" y="618"/>
                    </a:cxn>
                    <a:cxn ang="0">
                      <a:pos x="417" y="866"/>
                    </a:cxn>
                    <a:cxn ang="0">
                      <a:pos x="408" y="969"/>
                    </a:cxn>
                    <a:cxn ang="0">
                      <a:pos x="408" y="1064"/>
                    </a:cxn>
                    <a:cxn ang="0">
                      <a:pos x="368" y="1225"/>
                    </a:cxn>
                    <a:cxn ang="0">
                      <a:pos x="342" y="1585"/>
                    </a:cxn>
                    <a:cxn ang="0">
                      <a:pos x="341" y="1873"/>
                    </a:cxn>
                    <a:cxn ang="0">
                      <a:pos x="190" y="1873"/>
                    </a:cxn>
                    <a:cxn ang="0">
                      <a:pos x="132" y="1892"/>
                    </a:cxn>
                    <a:cxn ang="0">
                      <a:pos x="75" y="1862"/>
                    </a:cxn>
                    <a:cxn ang="0">
                      <a:pos x="79" y="1693"/>
                    </a:cxn>
                    <a:cxn ang="0">
                      <a:pos x="64" y="1513"/>
                    </a:cxn>
                    <a:cxn ang="0">
                      <a:pos x="88" y="1243"/>
                    </a:cxn>
                    <a:cxn ang="0">
                      <a:pos x="104" y="1053"/>
                    </a:cxn>
                    <a:cxn ang="0">
                      <a:pos x="88" y="775"/>
                    </a:cxn>
                    <a:cxn ang="0">
                      <a:pos x="38" y="475"/>
                    </a:cxn>
                    <a:cxn ang="0">
                      <a:pos x="0" y="294"/>
                    </a:cxn>
                    <a:cxn ang="0">
                      <a:pos x="10" y="161"/>
                    </a:cxn>
                  </a:cxnLst>
                  <a:rect l="0" t="0" r="r" b="b"/>
                  <a:pathLst>
                    <a:path w="1147" h="1892">
                      <a:moveTo>
                        <a:pt x="10" y="161"/>
                      </a:moveTo>
                      <a:lnTo>
                        <a:pt x="182" y="153"/>
                      </a:lnTo>
                      <a:lnTo>
                        <a:pt x="259" y="136"/>
                      </a:lnTo>
                      <a:lnTo>
                        <a:pt x="419" y="81"/>
                      </a:lnTo>
                      <a:lnTo>
                        <a:pt x="512" y="0"/>
                      </a:lnTo>
                      <a:lnTo>
                        <a:pt x="709" y="171"/>
                      </a:lnTo>
                      <a:lnTo>
                        <a:pt x="882" y="303"/>
                      </a:lnTo>
                      <a:lnTo>
                        <a:pt x="976" y="389"/>
                      </a:lnTo>
                      <a:lnTo>
                        <a:pt x="1052" y="484"/>
                      </a:lnTo>
                      <a:lnTo>
                        <a:pt x="1110" y="551"/>
                      </a:lnTo>
                      <a:lnTo>
                        <a:pt x="1129" y="588"/>
                      </a:lnTo>
                      <a:lnTo>
                        <a:pt x="1147" y="646"/>
                      </a:lnTo>
                      <a:lnTo>
                        <a:pt x="1147" y="732"/>
                      </a:lnTo>
                      <a:lnTo>
                        <a:pt x="1076" y="844"/>
                      </a:lnTo>
                      <a:lnTo>
                        <a:pt x="995" y="1059"/>
                      </a:lnTo>
                      <a:lnTo>
                        <a:pt x="932" y="1237"/>
                      </a:lnTo>
                      <a:lnTo>
                        <a:pt x="906" y="1326"/>
                      </a:lnTo>
                      <a:lnTo>
                        <a:pt x="873" y="1474"/>
                      </a:lnTo>
                      <a:lnTo>
                        <a:pt x="787" y="1464"/>
                      </a:lnTo>
                      <a:lnTo>
                        <a:pt x="683" y="1474"/>
                      </a:lnTo>
                      <a:lnTo>
                        <a:pt x="578" y="1474"/>
                      </a:lnTo>
                      <a:lnTo>
                        <a:pt x="606" y="1330"/>
                      </a:lnTo>
                      <a:lnTo>
                        <a:pt x="684" y="1100"/>
                      </a:lnTo>
                      <a:lnTo>
                        <a:pt x="768" y="860"/>
                      </a:lnTo>
                      <a:lnTo>
                        <a:pt x="806" y="756"/>
                      </a:lnTo>
                      <a:lnTo>
                        <a:pt x="731" y="692"/>
                      </a:lnTo>
                      <a:lnTo>
                        <a:pt x="645" y="646"/>
                      </a:lnTo>
                      <a:lnTo>
                        <a:pt x="559" y="570"/>
                      </a:lnTo>
                      <a:lnTo>
                        <a:pt x="492" y="503"/>
                      </a:lnTo>
                      <a:lnTo>
                        <a:pt x="475" y="618"/>
                      </a:lnTo>
                      <a:lnTo>
                        <a:pt x="417" y="866"/>
                      </a:lnTo>
                      <a:lnTo>
                        <a:pt x="408" y="969"/>
                      </a:lnTo>
                      <a:lnTo>
                        <a:pt x="408" y="1064"/>
                      </a:lnTo>
                      <a:lnTo>
                        <a:pt x="368" y="1225"/>
                      </a:lnTo>
                      <a:lnTo>
                        <a:pt x="342" y="1585"/>
                      </a:lnTo>
                      <a:lnTo>
                        <a:pt x="341" y="1873"/>
                      </a:lnTo>
                      <a:lnTo>
                        <a:pt x="190" y="1873"/>
                      </a:lnTo>
                      <a:lnTo>
                        <a:pt x="132" y="1892"/>
                      </a:lnTo>
                      <a:lnTo>
                        <a:pt x="75" y="1862"/>
                      </a:lnTo>
                      <a:lnTo>
                        <a:pt x="79" y="1693"/>
                      </a:lnTo>
                      <a:lnTo>
                        <a:pt x="64" y="1513"/>
                      </a:lnTo>
                      <a:lnTo>
                        <a:pt x="88" y="1243"/>
                      </a:lnTo>
                      <a:lnTo>
                        <a:pt x="104" y="1053"/>
                      </a:lnTo>
                      <a:lnTo>
                        <a:pt x="88" y="775"/>
                      </a:lnTo>
                      <a:lnTo>
                        <a:pt x="38" y="475"/>
                      </a:lnTo>
                      <a:lnTo>
                        <a:pt x="0" y="294"/>
                      </a:lnTo>
                      <a:lnTo>
                        <a:pt x="10" y="161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7" name="Group 60"/>
              <p:cNvGrpSpPr>
                <a:grpSpLocks/>
              </p:cNvGrpSpPr>
              <p:nvPr/>
            </p:nvGrpSpPr>
            <p:grpSpPr bwMode="auto">
              <a:xfrm>
                <a:off x="4421" y="709"/>
                <a:ext cx="281" cy="491"/>
                <a:chOff x="4421" y="709"/>
                <a:chExt cx="281" cy="491"/>
              </a:xfrm>
            </p:grpSpPr>
            <p:grpSp>
              <p:nvGrpSpPr>
                <p:cNvPr id="36" name="Group 55"/>
                <p:cNvGrpSpPr>
                  <a:grpSpLocks/>
                </p:cNvGrpSpPr>
                <p:nvPr/>
              </p:nvGrpSpPr>
              <p:grpSpPr bwMode="auto">
                <a:xfrm>
                  <a:off x="4496" y="709"/>
                  <a:ext cx="206" cy="491"/>
                  <a:chOff x="4496" y="709"/>
                  <a:chExt cx="206" cy="491"/>
                </a:xfrm>
              </p:grpSpPr>
              <p:sp>
                <p:nvSpPr>
                  <p:cNvPr id="41" name="Freeform 53"/>
                  <p:cNvSpPr>
                    <a:spLocks/>
                  </p:cNvSpPr>
                  <p:nvPr/>
                </p:nvSpPr>
                <p:spPr bwMode="auto">
                  <a:xfrm>
                    <a:off x="4496" y="709"/>
                    <a:ext cx="206" cy="491"/>
                  </a:xfrm>
                  <a:custGeom>
                    <a:avLst/>
                    <a:gdLst/>
                    <a:ahLst/>
                    <a:cxnLst>
                      <a:cxn ang="0">
                        <a:pos x="431" y="1426"/>
                      </a:cxn>
                      <a:cxn ang="0">
                        <a:pos x="533" y="1364"/>
                      </a:cxn>
                      <a:cxn ang="0">
                        <a:pos x="576" y="1227"/>
                      </a:cxn>
                      <a:cxn ang="0">
                        <a:pos x="608" y="1102"/>
                      </a:cxn>
                      <a:cxn ang="0">
                        <a:pos x="617" y="964"/>
                      </a:cxn>
                      <a:cxn ang="0">
                        <a:pos x="581" y="814"/>
                      </a:cxn>
                      <a:cxn ang="0">
                        <a:pos x="557" y="691"/>
                      </a:cxn>
                      <a:cxn ang="0">
                        <a:pos x="525" y="549"/>
                      </a:cxn>
                      <a:cxn ang="0">
                        <a:pos x="486" y="443"/>
                      </a:cxn>
                      <a:cxn ang="0">
                        <a:pos x="422" y="316"/>
                      </a:cxn>
                      <a:cxn ang="0">
                        <a:pos x="370" y="199"/>
                      </a:cxn>
                      <a:cxn ang="0">
                        <a:pos x="277" y="60"/>
                      </a:cxn>
                      <a:cxn ang="0">
                        <a:pos x="226" y="0"/>
                      </a:cxn>
                      <a:cxn ang="0">
                        <a:pos x="166" y="44"/>
                      </a:cxn>
                      <a:cxn ang="0">
                        <a:pos x="103" y="101"/>
                      </a:cxn>
                      <a:cxn ang="0">
                        <a:pos x="17" y="179"/>
                      </a:cxn>
                      <a:cxn ang="0">
                        <a:pos x="9" y="205"/>
                      </a:cxn>
                      <a:cxn ang="0">
                        <a:pos x="0" y="250"/>
                      </a:cxn>
                      <a:cxn ang="0">
                        <a:pos x="26" y="330"/>
                      </a:cxn>
                      <a:cxn ang="0">
                        <a:pos x="60" y="430"/>
                      </a:cxn>
                      <a:cxn ang="0">
                        <a:pos x="154" y="612"/>
                      </a:cxn>
                      <a:cxn ang="0">
                        <a:pos x="189" y="767"/>
                      </a:cxn>
                      <a:cxn ang="0">
                        <a:pos x="201" y="885"/>
                      </a:cxn>
                      <a:cxn ang="0">
                        <a:pos x="205" y="975"/>
                      </a:cxn>
                      <a:cxn ang="0">
                        <a:pos x="205" y="1129"/>
                      </a:cxn>
                      <a:cxn ang="0">
                        <a:pos x="189" y="1371"/>
                      </a:cxn>
                      <a:cxn ang="0">
                        <a:pos x="189" y="1454"/>
                      </a:cxn>
                      <a:cxn ang="0">
                        <a:pos x="217" y="1466"/>
                      </a:cxn>
                      <a:cxn ang="0">
                        <a:pos x="300" y="1474"/>
                      </a:cxn>
                      <a:cxn ang="0">
                        <a:pos x="360" y="1457"/>
                      </a:cxn>
                      <a:cxn ang="0">
                        <a:pos x="431" y="1426"/>
                      </a:cxn>
                    </a:cxnLst>
                    <a:rect l="0" t="0" r="r" b="b"/>
                    <a:pathLst>
                      <a:path w="617" h="1474">
                        <a:moveTo>
                          <a:pt x="431" y="1426"/>
                        </a:moveTo>
                        <a:lnTo>
                          <a:pt x="533" y="1364"/>
                        </a:lnTo>
                        <a:lnTo>
                          <a:pt x="576" y="1227"/>
                        </a:lnTo>
                        <a:lnTo>
                          <a:pt x="608" y="1102"/>
                        </a:lnTo>
                        <a:lnTo>
                          <a:pt x="617" y="964"/>
                        </a:lnTo>
                        <a:lnTo>
                          <a:pt x="581" y="814"/>
                        </a:lnTo>
                        <a:lnTo>
                          <a:pt x="557" y="691"/>
                        </a:lnTo>
                        <a:lnTo>
                          <a:pt x="525" y="549"/>
                        </a:lnTo>
                        <a:lnTo>
                          <a:pt x="486" y="443"/>
                        </a:lnTo>
                        <a:lnTo>
                          <a:pt x="422" y="316"/>
                        </a:lnTo>
                        <a:lnTo>
                          <a:pt x="370" y="199"/>
                        </a:lnTo>
                        <a:lnTo>
                          <a:pt x="277" y="60"/>
                        </a:lnTo>
                        <a:lnTo>
                          <a:pt x="226" y="0"/>
                        </a:lnTo>
                        <a:lnTo>
                          <a:pt x="166" y="44"/>
                        </a:lnTo>
                        <a:lnTo>
                          <a:pt x="103" y="101"/>
                        </a:lnTo>
                        <a:lnTo>
                          <a:pt x="17" y="179"/>
                        </a:lnTo>
                        <a:lnTo>
                          <a:pt x="9" y="205"/>
                        </a:lnTo>
                        <a:lnTo>
                          <a:pt x="0" y="250"/>
                        </a:lnTo>
                        <a:lnTo>
                          <a:pt x="26" y="330"/>
                        </a:lnTo>
                        <a:lnTo>
                          <a:pt x="60" y="430"/>
                        </a:lnTo>
                        <a:lnTo>
                          <a:pt x="154" y="612"/>
                        </a:lnTo>
                        <a:lnTo>
                          <a:pt x="189" y="767"/>
                        </a:lnTo>
                        <a:lnTo>
                          <a:pt x="201" y="885"/>
                        </a:lnTo>
                        <a:lnTo>
                          <a:pt x="205" y="975"/>
                        </a:lnTo>
                        <a:lnTo>
                          <a:pt x="205" y="1129"/>
                        </a:lnTo>
                        <a:lnTo>
                          <a:pt x="189" y="1371"/>
                        </a:lnTo>
                        <a:lnTo>
                          <a:pt x="189" y="1454"/>
                        </a:lnTo>
                        <a:lnTo>
                          <a:pt x="217" y="1466"/>
                        </a:lnTo>
                        <a:lnTo>
                          <a:pt x="300" y="1474"/>
                        </a:lnTo>
                        <a:lnTo>
                          <a:pt x="360" y="1457"/>
                        </a:lnTo>
                        <a:lnTo>
                          <a:pt x="431" y="1426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2" name="Freeform 54"/>
                  <p:cNvSpPr>
                    <a:spLocks/>
                  </p:cNvSpPr>
                  <p:nvPr/>
                </p:nvSpPr>
                <p:spPr bwMode="auto">
                  <a:xfrm>
                    <a:off x="4549" y="728"/>
                    <a:ext cx="145" cy="27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9" y="193"/>
                      </a:cxn>
                      <a:cxn ang="0">
                        <a:pos x="159" y="168"/>
                      </a:cxn>
                      <a:cxn ang="0">
                        <a:pos x="95" y="268"/>
                      </a:cxn>
                      <a:cxn ang="0">
                        <a:pos x="159" y="342"/>
                      </a:cxn>
                      <a:cxn ang="0">
                        <a:pos x="230" y="457"/>
                      </a:cxn>
                      <a:cxn ang="0">
                        <a:pos x="315" y="590"/>
                      </a:cxn>
                      <a:cxn ang="0">
                        <a:pos x="387" y="717"/>
                      </a:cxn>
                      <a:cxn ang="0">
                        <a:pos x="435" y="831"/>
                      </a:cxn>
                    </a:cxnLst>
                    <a:rect l="0" t="0" r="r" b="b"/>
                    <a:pathLst>
                      <a:path w="435" h="831">
                        <a:moveTo>
                          <a:pt x="0" y="0"/>
                        </a:moveTo>
                        <a:lnTo>
                          <a:pt x="59" y="193"/>
                        </a:lnTo>
                        <a:lnTo>
                          <a:pt x="159" y="168"/>
                        </a:lnTo>
                        <a:lnTo>
                          <a:pt x="95" y="268"/>
                        </a:lnTo>
                        <a:lnTo>
                          <a:pt x="159" y="342"/>
                        </a:lnTo>
                        <a:lnTo>
                          <a:pt x="230" y="457"/>
                        </a:lnTo>
                        <a:lnTo>
                          <a:pt x="315" y="590"/>
                        </a:lnTo>
                        <a:lnTo>
                          <a:pt x="387" y="717"/>
                        </a:lnTo>
                        <a:lnTo>
                          <a:pt x="435" y="831"/>
                        </a:lnTo>
                      </a:path>
                    </a:pathLst>
                  </a:custGeom>
                  <a:noFill/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7" name="Group 59"/>
                <p:cNvGrpSpPr>
                  <a:grpSpLocks/>
                </p:cNvGrpSpPr>
                <p:nvPr/>
              </p:nvGrpSpPr>
              <p:grpSpPr bwMode="auto">
                <a:xfrm>
                  <a:off x="4421" y="760"/>
                  <a:ext cx="245" cy="412"/>
                  <a:chOff x="4421" y="760"/>
                  <a:chExt cx="245" cy="412"/>
                </a:xfrm>
              </p:grpSpPr>
              <p:sp>
                <p:nvSpPr>
                  <p:cNvPr id="38" name="Freeform 56"/>
                  <p:cNvSpPr>
                    <a:spLocks/>
                  </p:cNvSpPr>
                  <p:nvPr/>
                </p:nvSpPr>
                <p:spPr bwMode="auto">
                  <a:xfrm>
                    <a:off x="4575" y="1076"/>
                    <a:ext cx="91" cy="96"/>
                  </a:xfrm>
                  <a:custGeom>
                    <a:avLst/>
                    <a:gdLst/>
                    <a:ahLst/>
                    <a:cxnLst>
                      <a:cxn ang="0">
                        <a:pos x="84" y="0"/>
                      </a:cxn>
                      <a:cxn ang="0">
                        <a:pos x="136" y="38"/>
                      </a:cxn>
                      <a:cxn ang="0">
                        <a:pos x="190" y="39"/>
                      </a:cxn>
                      <a:cxn ang="0">
                        <a:pos x="236" y="50"/>
                      </a:cxn>
                      <a:cxn ang="0">
                        <a:pos x="257" y="67"/>
                      </a:cxn>
                      <a:cxn ang="0">
                        <a:pos x="262" y="89"/>
                      </a:cxn>
                      <a:cxn ang="0">
                        <a:pos x="253" y="128"/>
                      </a:cxn>
                      <a:cxn ang="0">
                        <a:pos x="273" y="154"/>
                      </a:cxn>
                      <a:cxn ang="0">
                        <a:pos x="272" y="192"/>
                      </a:cxn>
                      <a:cxn ang="0">
                        <a:pos x="250" y="215"/>
                      </a:cxn>
                      <a:cxn ang="0">
                        <a:pos x="234" y="243"/>
                      </a:cxn>
                      <a:cxn ang="0">
                        <a:pos x="197" y="256"/>
                      </a:cxn>
                      <a:cxn ang="0">
                        <a:pos x="173" y="287"/>
                      </a:cxn>
                      <a:cxn ang="0">
                        <a:pos x="127" y="282"/>
                      </a:cxn>
                      <a:cxn ang="0">
                        <a:pos x="100" y="264"/>
                      </a:cxn>
                      <a:cxn ang="0">
                        <a:pos x="75" y="236"/>
                      </a:cxn>
                      <a:cxn ang="0">
                        <a:pos x="59" y="170"/>
                      </a:cxn>
                      <a:cxn ang="0">
                        <a:pos x="0" y="111"/>
                      </a:cxn>
                      <a:cxn ang="0">
                        <a:pos x="84" y="0"/>
                      </a:cxn>
                    </a:cxnLst>
                    <a:rect l="0" t="0" r="r" b="b"/>
                    <a:pathLst>
                      <a:path w="273" h="287">
                        <a:moveTo>
                          <a:pt x="84" y="0"/>
                        </a:moveTo>
                        <a:lnTo>
                          <a:pt x="136" y="38"/>
                        </a:lnTo>
                        <a:lnTo>
                          <a:pt x="190" y="39"/>
                        </a:lnTo>
                        <a:lnTo>
                          <a:pt x="236" y="50"/>
                        </a:lnTo>
                        <a:lnTo>
                          <a:pt x="257" y="67"/>
                        </a:lnTo>
                        <a:lnTo>
                          <a:pt x="262" y="89"/>
                        </a:lnTo>
                        <a:lnTo>
                          <a:pt x="253" y="128"/>
                        </a:lnTo>
                        <a:lnTo>
                          <a:pt x="273" y="154"/>
                        </a:lnTo>
                        <a:lnTo>
                          <a:pt x="272" y="192"/>
                        </a:lnTo>
                        <a:lnTo>
                          <a:pt x="250" y="215"/>
                        </a:lnTo>
                        <a:lnTo>
                          <a:pt x="234" y="243"/>
                        </a:lnTo>
                        <a:lnTo>
                          <a:pt x="197" y="256"/>
                        </a:lnTo>
                        <a:lnTo>
                          <a:pt x="173" y="287"/>
                        </a:lnTo>
                        <a:lnTo>
                          <a:pt x="127" y="282"/>
                        </a:lnTo>
                        <a:lnTo>
                          <a:pt x="100" y="264"/>
                        </a:lnTo>
                        <a:lnTo>
                          <a:pt x="75" y="236"/>
                        </a:lnTo>
                        <a:lnTo>
                          <a:pt x="59" y="170"/>
                        </a:lnTo>
                        <a:lnTo>
                          <a:pt x="0" y="111"/>
                        </a:lnTo>
                        <a:lnTo>
                          <a:pt x="84" y="0"/>
                        </a:lnTo>
                        <a:close/>
                      </a:path>
                    </a:pathLst>
                  </a:custGeom>
                  <a:solidFill>
                    <a:srgbClr val="FFE0C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9" name="Freeform 57"/>
                  <p:cNvSpPr>
                    <a:spLocks/>
                  </p:cNvSpPr>
                  <p:nvPr/>
                </p:nvSpPr>
                <p:spPr bwMode="auto">
                  <a:xfrm>
                    <a:off x="4562" y="1072"/>
                    <a:ext cx="54" cy="61"/>
                  </a:xfrm>
                  <a:custGeom>
                    <a:avLst/>
                    <a:gdLst/>
                    <a:ahLst/>
                    <a:cxnLst>
                      <a:cxn ang="0">
                        <a:pos x="122" y="0"/>
                      </a:cxn>
                      <a:cxn ang="0">
                        <a:pos x="162" y="27"/>
                      </a:cxn>
                      <a:cxn ang="0">
                        <a:pos x="141" y="70"/>
                      </a:cxn>
                      <a:cxn ang="0">
                        <a:pos x="101" y="123"/>
                      </a:cxn>
                      <a:cxn ang="0">
                        <a:pos x="44" y="183"/>
                      </a:cxn>
                      <a:cxn ang="0">
                        <a:pos x="0" y="130"/>
                      </a:cxn>
                      <a:cxn ang="0">
                        <a:pos x="122" y="0"/>
                      </a:cxn>
                    </a:cxnLst>
                    <a:rect l="0" t="0" r="r" b="b"/>
                    <a:pathLst>
                      <a:path w="162" h="183">
                        <a:moveTo>
                          <a:pt x="122" y="0"/>
                        </a:moveTo>
                        <a:lnTo>
                          <a:pt x="162" y="27"/>
                        </a:lnTo>
                        <a:lnTo>
                          <a:pt x="141" y="70"/>
                        </a:lnTo>
                        <a:lnTo>
                          <a:pt x="101" y="123"/>
                        </a:lnTo>
                        <a:lnTo>
                          <a:pt x="44" y="183"/>
                        </a:lnTo>
                        <a:lnTo>
                          <a:pt x="0" y="130"/>
                        </a:lnTo>
                        <a:lnTo>
                          <a:pt x="122" y="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0" name="Freeform 58"/>
                  <p:cNvSpPr>
                    <a:spLocks/>
                  </p:cNvSpPr>
                  <p:nvPr/>
                </p:nvSpPr>
                <p:spPr bwMode="auto">
                  <a:xfrm>
                    <a:off x="4421" y="760"/>
                    <a:ext cx="198" cy="375"/>
                  </a:xfrm>
                  <a:custGeom>
                    <a:avLst/>
                    <a:gdLst/>
                    <a:ahLst/>
                    <a:cxnLst>
                      <a:cxn ang="0">
                        <a:pos x="178" y="86"/>
                      </a:cxn>
                      <a:cxn ang="0">
                        <a:pos x="143" y="158"/>
                      </a:cxn>
                      <a:cxn ang="0">
                        <a:pos x="81" y="263"/>
                      </a:cxn>
                      <a:cxn ang="0">
                        <a:pos x="61" y="346"/>
                      </a:cxn>
                      <a:cxn ang="0">
                        <a:pos x="29" y="441"/>
                      </a:cxn>
                      <a:cxn ang="0">
                        <a:pos x="6" y="599"/>
                      </a:cxn>
                      <a:cxn ang="0">
                        <a:pos x="0" y="683"/>
                      </a:cxn>
                      <a:cxn ang="0">
                        <a:pos x="18" y="705"/>
                      </a:cxn>
                      <a:cxn ang="0">
                        <a:pos x="75" y="781"/>
                      </a:cxn>
                      <a:cxn ang="0">
                        <a:pos x="142" y="863"/>
                      </a:cxn>
                      <a:cxn ang="0">
                        <a:pos x="218" y="935"/>
                      </a:cxn>
                      <a:cxn ang="0">
                        <a:pos x="426" y="1125"/>
                      </a:cxn>
                      <a:cxn ang="0">
                        <a:pos x="521" y="1009"/>
                      </a:cxn>
                      <a:cxn ang="0">
                        <a:pos x="594" y="915"/>
                      </a:cxn>
                      <a:cxn ang="0">
                        <a:pos x="398" y="745"/>
                      </a:cxn>
                      <a:cxn ang="0">
                        <a:pos x="332" y="695"/>
                      </a:cxn>
                      <a:cxn ang="0">
                        <a:pos x="292" y="651"/>
                      </a:cxn>
                      <a:cxn ang="0">
                        <a:pos x="258" y="631"/>
                      </a:cxn>
                      <a:cxn ang="0">
                        <a:pos x="310" y="493"/>
                      </a:cxn>
                      <a:cxn ang="0">
                        <a:pos x="341" y="386"/>
                      </a:cxn>
                      <a:cxn ang="0">
                        <a:pos x="357" y="338"/>
                      </a:cxn>
                      <a:cxn ang="0">
                        <a:pos x="375" y="285"/>
                      </a:cxn>
                      <a:cxn ang="0">
                        <a:pos x="383" y="224"/>
                      </a:cxn>
                      <a:cxn ang="0">
                        <a:pos x="383" y="165"/>
                      </a:cxn>
                      <a:cxn ang="0">
                        <a:pos x="383" y="118"/>
                      </a:cxn>
                      <a:cxn ang="0">
                        <a:pos x="375" y="70"/>
                      </a:cxn>
                      <a:cxn ang="0">
                        <a:pos x="345" y="32"/>
                      </a:cxn>
                      <a:cxn ang="0">
                        <a:pos x="306" y="7"/>
                      </a:cxn>
                      <a:cxn ang="0">
                        <a:pos x="278" y="0"/>
                      </a:cxn>
                      <a:cxn ang="0">
                        <a:pos x="226" y="34"/>
                      </a:cxn>
                      <a:cxn ang="0">
                        <a:pos x="178" y="86"/>
                      </a:cxn>
                    </a:cxnLst>
                    <a:rect l="0" t="0" r="r" b="b"/>
                    <a:pathLst>
                      <a:path w="594" h="1125">
                        <a:moveTo>
                          <a:pt x="178" y="86"/>
                        </a:moveTo>
                        <a:lnTo>
                          <a:pt x="143" y="158"/>
                        </a:lnTo>
                        <a:lnTo>
                          <a:pt x="81" y="263"/>
                        </a:lnTo>
                        <a:lnTo>
                          <a:pt x="61" y="346"/>
                        </a:lnTo>
                        <a:lnTo>
                          <a:pt x="29" y="441"/>
                        </a:lnTo>
                        <a:lnTo>
                          <a:pt x="6" y="599"/>
                        </a:lnTo>
                        <a:lnTo>
                          <a:pt x="0" y="683"/>
                        </a:lnTo>
                        <a:lnTo>
                          <a:pt x="18" y="705"/>
                        </a:lnTo>
                        <a:lnTo>
                          <a:pt x="75" y="781"/>
                        </a:lnTo>
                        <a:lnTo>
                          <a:pt x="142" y="863"/>
                        </a:lnTo>
                        <a:lnTo>
                          <a:pt x="218" y="935"/>
                        </a:lnTo>
                        <a:lnTo>
                          <a:pt x="426" y="1125"/>
                        </a:lnTo>
                        <a:lnTo>
                          <a:pt x="521" y="1009"/>
                        </a:lnTo>
                        <a:lnTo>
                          <a:pt x="594" y="915"/>
                        </a:lnTo>
                        <a:lnTo>
                          <a:pt x="398" y="745"/>
                        </a:lnTo>
                        <a:lnTo>
                          <a:pt x="332" y="695"/>
                        </a:lnTo>
                        <a:lnTo>
                          <a:pt x="292" y="651"/>
                        </a:lnTo>
                        <a:lnTo>
                          <a:pt x="258" y="631"/>
                        </a:lnTo>
                        <a:lnTo>
                          <a:pt x="310" y="493"/>
                        </a:lnTo>
                        <a:lnTo>
                          <a:pt x="341" y="386"/>
                        </a:lnTo>
                        <a:lnTo>
                          <a:pt x="357" y="338"/>
                        </a:lnTo>
                        <a:lnTo>
                          <a:pt x="375" y="285"/>
                        </a:lnTo>
                        <a:lnTo>
                          <a:pt x="383" y="224"/>
                        </a:lnTo>
                        <a:lnTo>
                          <a:pt x="383" y="165"/>
                        </a:lnTo>
                        <a:lnTo>
                          <a:pt x="383" y="118"/>
                        </a:lnTo>
                        <a:lnTo>
                          <a:pt x="375" y="70"/>
                        </a:lnTo>
                        <a:lnTo>
                          <a:pt x="345" y="32"/>
                        </a:lnTo>
                        <a:lnTo>
                          <a:pt x="306" y="7"/>
                        </a:lnTo>
                        <a:lnTo>
                          <a:pt x="278" y="0"/>
                        </a:lnTo>
                        <a:lnTo>
                          <a:pt x="226" y="34"/>
                        </a:lnTo>
                        <a:lnTo>
                          <a:pt x="178" y="86"/>
                        </a:lnTo>
                        <a:close/>
                      </a:path>
                    </a:pathLst>
                  </a:custGeom>
                  <a:solidFill>
                    <a:srgbClr val="0000FF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8" name="Group 77"/>
              <p:cNvGrpSpPr>
                <a:grpSpLocks/>
              </p:cNvGrpSpPr>
              <p:nvPr/>
            </p:nvGrpSpPr>
            <p:grpSpPr bwMode="auto">
              <a:xfrm>
                <a:off x="4487" y="504"/>
                <a:ext cx="158" cy="206"/>
                <a:chOff x="4487" y="504"/>
                <a:chExt cx="158" cy="206"/>
              </a:xfrm>
            </p:grpSpPr>
            <p:grpSp>
              <p:nvGrpSpPr>
                <p:cNvPr id="20" name="Group 63"/>
                <p:cNvGrpSpPr>
                  <a:grpSpLocks/>
                </p:cNvGrpSpPr>
                <p:nvPr/>
              </p:nvGrpSpPr>
              <p:grpSpPr bwMode="auto">
                <a:xfrm>
                  <a:off x="4503" y="564"/>
                  <a:ext cx="136" cy="99"/>
                  <a:chOff x="4503" y="564"/>
                  <a:chExt cx="136" cy="99"/>
                </a:xfrm>
              </p:grpSpPr>
              <p:sp>
                <p:nvSpPr>
                  <p:cNvPr id="34" name="Freeform 61"/>
                  <p:cNvSpPr>
                    <a:spLocks/>
                  </p:cNvSpPr>
                  <p:nvPr/>
                </p:nvSpPr>
                <p:spPr bwMode="auto">
                  <a:xfrm>
                    <a:off x="4620" y="564"/>
                    <a:ext cx="19" cy="45"/>
                  </a:xfrm>
                  <a:custGeom>
                    <a:avLst/>
                    <a:gdLst/>
                    <a:ahLst/>
                    <a:cxnLst>
                      <a:cxn ang="0">
                        <a:pos x="0" y="15"/>
                      </a:cxn>
                      <a:cxn ang="0">
                        <a:pos x="9" y="0"/>
                      </a:cxn>
                      <a:cxn ang="0">
                        <a:pos x="28" y="0"/>
                      </a:cxn>
                      <a:cxn ang="0">
                        <a:pos x="36" y="9"/>
                      </a:cxn>
                      <a:cxn ang="0">
                        <a:pos x="44" y="26"/>
                      </a:cxn>
                      <a:cxn ang="0">
                        <a:pos x="51" y="59"/>
                      </a:cxn>
                      <a:cxn ang="0">
                        <a:pos x="57" y="102"/>
                      </a:cxn>
                      <a:cxn ang="0">
                        <a:pos x="57" y="134"/>
                      </a:cxn>
                      <a:cxn ang="0">
                        <a:pos x="43" y="134"/>
                      </a:cxn>
                      <a:cxn ang="0">
                        <a:pos x="0" y="15"/>
                      </a:cxn>
                    </a:cxnLst>
                    <a:rect l="0" t="0" r="r" b="b"/>
                    <a:pathLst>
                      <a:path w="57" h="134">
                        <a:moveTo>
                          <a:pt x="0" y="15"/>
                        </a:moveTo>
                        <a:lnTo>
                          <a:pt x="9" y="0"/>
                        </a:lnTo>
                        <a:lnTo>
                          <a:pt x="28" y="0"/>
                        </a:lnTo>
                        <a:lnTo>
                          <a:pt x="36" y="9"/>
                        </a:lnTo>
                        <a:lnTo>
                          <a:pt x="44" y="26"/>
                        </a:lnTo>
                        <a:lnTo>
                          <a:pt x="51" y="59"/>
                        </a:lnTo>
                        <a:lnTo>
                          <a:pt x="57" y="102"/>
                        </a:lnTo>
                        <a:lnTo>
                          <a:pt x="57" y="134"/>
                        </a:lnTo>
                        <a:lnTo>
                          <a:pt x="43" y="134"/>
                        </a:lnTo>
                        <a:lnTo>
                          <a:pt x="0" y="15"/>
                        </a:lnTo>
                        <a:close/>
                      </a:path>
                    </a:pathLst>
                  </a:custGeom>
                  <a:solidFill>
                    <a:srgbClr val="FFE0C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5" name="Freeform 62"/>
                  <p:cNvSpPr>
                    <a:spLocks/>
                  </p:cNvSpPr>
                  <p:nvPr/>
                </p:nvSpPr>
                <p:spPr bwMode="auto">
                  <a:xfrm>
                    <a:off x="4503" y="626"/>
                    <a:ext cx="32" cy="37"/>
                  </a:xfrm>
                  <a:custGeom>
                    <a:avLst/>
                    <a:gdLst/>
                    <a:ahLst/>
                    <a:cxnLst>
                      <a:cxn ang="0">
                        <a:pos x="23" y="0"/>
                      </a:cxn>
                      <a:cxn ang="0">
                        <a:pos x="5" y="9"/>
                      </a:cxn>
                      <a:cxn ang="0">
                        <a:pos x="0" y="21"/>
                      </a:cxn>
                      <a:cxn ang="0">
                        <a:pos x="5" y="39"/>
                      </a:cxn>
                      <a:cxn ang="0">
                        <a:pos x="19" y="57"/>
                      </a:cxn>
                      <a:cxn ang="0">
                        <a:pos x="33" y="75"/>
                      </a:cxn>
                      <a:cxn ang="0">
                        <a:pos x="61" y="103"/>
                      </a:cxn>
                      <a:cxn ang="0">
                        <a:pos x="80" y="110"/>
                      </a:cxn>
                      <a:cxn ang="0">
                        <a:pos x="98" y="96"/>
                      </a:cxn>
                      <a:cxn ang="0">
                        <a:pos x="23" y="0"/>
                      </a:cxn>
                    </a:cxnLst>
                    <a:rect l="0" t="0" r="r" b="b"/>
                    <a:pathLst>
                      <a:path w="98" h="110">
                        <a:moveTo>
                          <a:pt x="23" y="0"/>
                        </a:moveTo>
                        <a:lnTo>
                          <a:pt x="5" y="9"/>
                        </a:lnTo>
                        <a:lnTo>
                          <a:pt x="0" y="21"/>
                        </a:lnTo>
                        <a:lnTo>
                          <a:pt x="5" y="39"/>
                        </a:lnTo>
                        <a:lnTo>
                          <a:pt x="19" y="57"/>
                        </a:lnTo>
                        <a:lnTo>
                          <a:pt x="33" y="75"/>
                        </a:lnTo>
                        <a:lnTo>
                          <a:pt x="61" y="103"/>
                        </a:lnTo>
                        <a:lnTo>
                          <a:pt x="80" y="110"/>
                        </a:lnTo>
                        <a:lnTo>
                          <a:pt x="98" y="96"/>
                        </a:lnTo>
                        <a:lnTo>
                          <a:pt x="23" y="0"/>
                        </a:lnTo>
                        <a:close/>
                      </a:path>
                    </a:pathLst>
                  </a:custGeom>
                  <a:solidFill>
                    <a:srgbClr val="FFE0C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1" name="Freeform 64"/>
                <p:cNvSpPr>
                  <a:spLocks/>
                </p:cNvSpPr>
                <p:nvPr/>
              </p:nvSpPr>
              <p:spPr bwMode="auto">
                <a:xfrm>
                  <a:off x="4494" y="526"/>
                  <a:ext cx="151" cy="184"/>
                </a:xfrm>
                <a:custGeom>
                  <a:avLst/>
                  <a:gdLst/>
                  <a:ahLst/>
                  <a:cxnLst>
                    <a:cxn ang="0">
                      <a:pos x="40" y="79"/>
                    </a:cxn>
                    <a:cxn ang="0">
                      <a:pos x="17" y="110"/>
                    </a:cxn>
                    <a:cxn ang="0">
                      <a:pos x="5" y="149"/>
                    </a:cxn>
                    <a:cxn ang="0">
                      <a:pos x="0" y="194"/>
                    </a:cxn>
                    <a:cxn ang="0">
                      <a:pos x="7" y="232"/>
                    </a:cxn>
                    <a:cxn ang="0">
                      <a:pos x="23" y="266"/>
                    </a:cxn>
                    <a:cxn ang="0">
                      <a:pos x="50" y="297"/>
                    </a:cxn>
                    <a:cxn ang="0">
                      <a:pos x="72" y="331"/>
                    </a:cxn>
                    <a:cxn ang="0">
                      <a:pos x="95" y="378"/>
                    </a:cxn>
                    <a:cxn ang="0">
                      <a:pos x="121" y="432"/>
                    </a:cxn>
                    <a:cxn ang="0">
                      <a:pos x="146" y="477"/>
                    </a:cxn>
                    <a:cxn ang="0">
                      <a:pos x="171" y="502"/>
                    </a:cxn>
                    <a:cxn ang="0">
                      <a:pos x="200" y="518"/>
                    </a:cxn>
                    <a:cxn ang="0">
                      <a:pos x="248" y="540"/>
                    </a:cxn>
                    <a:cxn ang="0">
                      <a:pos x="297" y="553"/>
                    </a:cxn>
                    <a:cxn ang="0">
                      <a:pos x="331" y="549"/>
                    </a:cxn>
                    <a:cxn ang="0">
                      <a:pos x="359" y="544"/>
                    </a:cxn>
                    <a:cxn ang="0">
                      <a:pos x="407" y="526"/>
                    </a:cxn>
                    <a:cxn ang="0">
                      <a:pos x="427" y="507"/>
                    </a:cxn>
                    <a:cxn ang="0">
                      <a:pos x="437" y="482"/>
                    </a:cxn>
                    <a:cxn ang="0">
                      <a:pos x="451" y="427"/>
                    </a:cxn>
                    <a:cxn ang="0">
                      <a:pos x="455" y="386"/>
                    </a:cxn>
                    <a:cxn ang="0">
                      <a:pos x="455" y="336"/>
                    </a:cxn>
                    <a:cxn ang="0">
                      <a:pos x="449" y="300"/>
                    </a:cxn>
                    <a:cxn ang="0">
                      <a:pos x="437" y="260"/>
                    </a:cxn>
                    <a:cxn ang="0">
                      <a:pos x="415" y="203"/>
                    </a:cxn>
                    <a:cxn ang="0">
                      <a:pos x="390" y="162"/>
                    </a:cxn>
                    <a:cxn ang="0">
                      <a:pos x="378" y="115"/>
                    </a:cxn>
                    <a:cxn ang="0">
                      <a:pos x="354" y="61"/>
                    </a:cxn>
                    <a:cxn ang="0">
                      <a:pos x="327" y="33"/>
                    </a:cxn>
                    <a:cxn ang="0">
                      <a:pos x="300" y="17"/>
                    </a:cxn>
                    <a:cxn ang="0">
                      <a:pos x="249" y="1"/>
                    </a:cxn>
                    <a:cxn ang="0">
                      <a:pos x="214" y="0"/>
                    </a:cxn>
                    <a:cxn ang="0">
                      <a:pos x="163" y="9"/>
                    </a:cxn>
                    <a:cxn ang="0">
                      <a:pos x="117" y="25"/>
                    </a:cxn>
                    <a:cxn ang="0">
                      <a:pos x="70" y="55"/>
                    </a:cxn>
                    <a:cxn ang="0">
                      <a:pos x="40" y="79"/>
                    </a:cxn>
                  </a:cxnLst>
                  <a:rect l="0" t="0" r="r" b="b"/>
                  <a:pathLst>
                    <a:path w="455" h="553">
                      <a:moveTo>
                        <a:pt x="40" y="79"/>
                      </a:moveTo>
                      <a:lnTo>
                        <a:pt x="17" y="110"/>
                      </a:lnTo>
                      <a:lnTo>
                        <a:pt x="5" y="149"/>
                      </a:lnTo>
                      <a:lnTo>
                        <a:pt x="0" y="194"/>
                      </a:lnTo>
                      <a:lnTo>
                        <a:pt x="7" y="232"/>
                      </a:lnTo>
                      <a:lnTo>
                        <a:pt x="23" y="266"/>
                      </a:lnTo>
                      <a:lnTo>
                        <a:pt x="50" y="297"/>
                      </a:lnTo>
                      <a:lnTo>
                        <a:pt x="72" y="331"/>
                      </a:lnTo>
                      <a:lnTo>
                        <a:pt x="95" y="378"/>
                      </a:lnTo>
                      <a:lnTo>
                        <a:pt x="121" y="432"/>
                      </a:lnTo>
                      <a:lnTo>
                        <a:pt x="146" y="477"/>
                      </a:lnTo>
                      <a:lnTo>
                        <a:pt x="171" y="502"/>
                      </a:lnTo>
                      <a:lnTo>
                        <a:pt x="200" y="518"/>
                      </a:lnTo>
                      <a:lnTo>
                        <a:pt x="248" y="540"/>
                      </a:lnTo>
                      <a:lnTo>
                        <a:pt x="297" y="553"/>
                      </a:lnTo>
                      <a:lnTo>
                        <a:pt x="331" y="549"/>
                      </a:lnTo>
                      <a:lnTo>
                        <a:pt x="359" y="544"/>
                      </a:lnTo>
                      <a:lnTo>
                        <a:pt x="407" y="526"/>
                      </a:lnTo>
                      <a:lnTo>
                        <a:pt x="427" y="507"/>
                      </a:lnTo>
                      <a:lnTo>
                        <a:pt x="437" y="482"/>
                      </a:lnTo>
                      <a:lnTo>
                        <a:pt x="451" y="427"/>
                      </a:lnTo>
                      <a:lnTo>
                        <a:pt x="455" y="386"/>
                      </a:lnTo>
                      <a:lnTo>
                        <a:pt x="455" y="336"/>
                      </a:lnTo>
                      <a:lnTo>
                        <a:pt x="449" y="300"/>
                      </a:lnTo>
                      <a:lnTo>
                        <a:pt x="437" y="260"/>
                      </a:lnTo>
                      <a:lnTo>
                        <a:pt x="415" y="203"/>
                      </a:lnTo>
                      <a:lnTo>
                        <a:pt x="390" y="162"/>
                      </a:lnTo>
                      <a:lnTo>
                        <a:pt x="378" y="115"/>
                      </a:lnTo>
                      <a:lnTo>
                        <a:pt x="354" y="61"/>
                      </a:lnTo>
                      <a:lnTo>
                        <a:pt x="327" y="33"/>
                      </a:lnTo>
                      <a:lnTo>
                        <a:pt x="300" y="17"/>
                      </a:lnTo>
                      <a:lnTo>
                        <a:pt x="249" y="1"/>
                      </a:lnTo>
                      <a:lnTo>
                        <a:pt x="214" y="0"/>
                      </a:lnTo>
                      <a:lnTo>
                        <a:pt x="163" y="9"/>
                      </a:lnTo>
                      <a:lnTo>
                        <a:pt x="117" y="25"/>
                      </a:lnTo>
                      <a:lnTo>
                        <a:pt x="70" y="55"/>
                      </a:lnTo>
                      <a:lnTo>
                        <a:pt x="40" y="79"/>
                      </a:lnTo>
                      <a:close/>
                    </a:path>
                  </a:pathLst>
                </a:custGeom>
                <a:solidFill>
                  <a:srgbClr val="FFE0C0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2" name="Group 68"/>
                <p:cNvGrpSpPr>
                  <a:grpSpLocks/>
                </p:cNvGrpSpPr>
                <p:nvPr/>
              </p:nvGrpSpPr>
              <p:grpSpPr bwMode="auto">
                <a:xfrm>
                  <a:off x="4509" y="566"/>
                  <a:ext cx="115" cy="64"/>
                  <a:chOff x="4509" y="566"/>
                  <a:chExt cx="115" cy="64"/>
                </a:xfrm>
              </p:grpSpPr>
              <p:sp>
                <p:nvSpPr>
                  <p:cNvPr id="31" name="Freeform 65"/>
                  <p:cNvSpPr>
                    <a:spLocks/>
                  </p:cNvSpPr>
                  <p:nvPr/>
                </p:nvSpPr>
                <p:spPr bwMode="auto">
                  <a:xfrm>
                    <a:off x="4565" y="595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0" y="17"/>
                      </a:cxn>
                      <a:cxn ang="0">
                        <a:pos x="8" y="6"/>
                      </a:cxn>
                      <a:cxn ang="0">
                        <a:pos x="23" y="0"/>
                      </a:cxn>
                      <a:cxn ang="0">
                        <a:pos x="26" y="15"/>
                      </a:cxn>
                      <a:cxn ang="0">
                        <a:pos x="14" y="15"/>
                      </a:cxn>
                      <a:cxn ang="0">
                        <a:pos x="4" y="29"/>
                      </a:cxn>
                      <a:cxn ang="0">
                        <a:pos x="0" y="17"/>
                      </a:cxn>
                    </a:cxnLst>
                    <a:rect l="0" t="0" r="r" b="b"/>
                    <a:pathLst>
                      <a:path w="26" h="29">
                        <a:moveTo>
                          <a:pt x="0" y="17"/>
                        </a:moveTo>
                        <a:lnTo>
                          <a:pt x="8" y="6"/>
                        </a:lnTo>
                        <a:lnTo>
                          <a:pt x="23" y="0"/>
                        </a:lnTo>
                        <a:lnTo>
                          <a:pt x="26" y="15"/>
                        </a:lnTo>
                        <a:lnTo>
                          <a:pt x="14" y="15"/>
                        </a:lnTo>
                        <a:lnTo>
                          <a:pt x="4" y="29"/>
                        </a:lnTo>
                        <a:lnTo>
                          <a:pt x="0" y="17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2" name="Freeform 66"/>
                  <p:cNvSpPr>
                    <a:spLocks/>
                  </p:cNvSpPr>
                  <p:nvPr/>
                </p:nvSpPr>
                <p:spPr bwMode="auto">
                  <a:xfrm>
                    <a:off x="4509" y="619"/>
                    <a:ext cx="17" cy="11"/>
                  </a:xfrm>
                  <a:custGeom>
                    <a:avLst/>
                    <a:gdLst/>
                    <a:ahLst/>
                    <a:cxnLst>
                      <a:cxn ang="0">
                        <a:pos x="41" y="0"/>
                      </a:cxn>
                      <a:cxn ang="0">
                        <a:pos x="49" y="17"/>
                      </a:cxn>
                      <a:cxn ang="0">
                        <a:pos x="8" y="32"/>
                      </a:cxn>
                      <a:cxn ang="0">
                        <a:pos x="0" y="24"/>
                      </a:cxn>
                      <a:cxn ang="0">
                        <a:pos x="41" y="0"/>
                      </a:cxn>
                    </a:cxnLst>
                    <a:rect l="0" t="0" r="r" b="b"/>
                    <a:pathLst>
                      <a:path w="49" h="32">
                        <a:moveTo>
                          <a:pt x="41" y="0"/>
                        </a:moveTo>
                        <a:lnTo>
                          <a:pt x="49" y="17"/>
                        </a:lnTo>
                        <a:lnTo>
                          <a:pt x="8" y="32"/>
                        </a:lnTo>
                        <a:lnTo>
                          <a:pt x="0" y="24"/>
                        </a:lnTo>
                        <a:lnTo>
                          <a:pt x="41" y="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3" name="Freeform 67"/>
                  <p:cNvSpPr>
                    <a:spLocks/>
                  </p:cNvSpPr>
                  <p:nvPr/>
                </p:nvSpPr>
                <p:spPr bwMode="auto">
                  <a:xfrm>
                    <a:off x="4609" y="566"/>
                    <a:ext cx="15" cy="11"/>
                  </a:xfrm>
                  <a:custGeom>
                    <a:avLst/>
                    <a:gdLst/>
                    <a:ahLst/>
                    <a:cxnLst>
                      <a:cxn ang="0">
                        <a:pos x="0" y="18"/>
                      </a:cxn>
                      <a:cxn ang="0">
                        <a:pos x="9" y="33"/>
                      </a:cxn>
                      <a:cxn ang="0">
                        <a:pos x="44" y="8"/>
                      </a:cxn>
                      <a:cxn ang="0">
                        <a:pos x="40" y="0"/>
                      </a:cxn>
                      <a:cxn ang="0">
                        <a:pos x="0" y="18"/>
                      </a:cxn>
                    </a:cxnLst>
                    <a:rect l="0" t="0" r="r" b="b"/>
                    <a:pathLst>
                      <a:path w="44" h="33">
                        <a:moveTo>
                          <a:pt x="0" y="18"/>
                        </a:moveTo>
                        <a:lnTo>
                          <a:pt x="9" y="33"/>
                        </a:lnTo>
                        <a:lnTo>
                          <a:pt x="44" y="8"/>
                        </a:lnTo>
                        <a:lnTo>
                          <a:pt x="40" y="0"/>
                        </a:lnTo>
                        <a:lnTo>
                          <a:pt x="0" y="18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3" name="Group 73"/>
                <p:cNvGrpSpPr>
                  <a:grpSpLocks/>
                </p:cNvGrpSpPr>
                <p:nvPr/>
              </p:nvGrpSpPr>
              <p:grpSpPr bwMode="auto">
                <a:xfrm>
                  <a:off x="4523" y="571"/>
                  <a:ext cx="97" cy="70"/>
                  <a:chOff x="4523" y="571"/>
                  <a:chExt cx="97" cy="70"/>
                </a:xfrm>
              </p:grpSpPr>
              <p:sp>
                <p:nvSpPr>
                  <p:cNvPr id="27" name="Freeform 69"/>
                  <p:cNvSpPr>
                    <a:spLocks/>
                  </p:cNvSpPr>
                  <p:nvPr/>
                </p:nvSpPr>
                <p:spPr bwMode="auto">
                  <a:xfrm>
                    <a:off x="4523" y="596"/>
                    <a:ext cx="49" cy="45"/>
                  </a:xfrm>
                  <a:custGeom>
                    <a:avLst/>
                    <a:gdLst/>
                    <a:ahLst/>
                    <a:cxnLst>
                      <a:cxn ang="0">
                        <a:pos x="0" y="69"/>
                      </a:cxn>
                      <a:cxn ang="0">
                        <a:pos x="121" y="0"/>
                      </a:cxn>
                      <a:cxn ang="0">
                        <a:pos x="141" y="35"/>
                      </a:cxn>
                      <a:cxn ang="0">
                        <a:pos x="147" y="59"/>
                      </a:cxn>
                      <a:cxn ang="0">
                        <a:pos x="146" y="85"/>
                      </a:cxn>
                      <a:cxn ang="0">
                        <a:pos x="135" y="101"/>
                      </a:cxn>
                      <a:cxn ang="0">
                        <a:pos x="119" y="114"/>
                      </a:cxn>
                      <a:cxn ang="0">
                        <a:pos x="95" y="124"/>
                      </a:cxn>
                      <a:cxn ang="0">
                        <a:pos x="80" y="133"/>
                      </a:cxn>
                      <a:cxn ang="0">
                        <a:pos x="66" y="134"/>
                      </a:cxn>
                      <a:cxn ang="0">
                        <a:pos x="47" y="132"/>
                      </a:cxn>
                      <a:cxn ang="0">
                        <a:pos x="34" y="122"/>
                      </a:cxn>
                      <a:cxn ang="0">
                        <a:pos x="24" y="112"/>
                      </a:cxn>
                      <a:cxn ang="0">
                        <a:pos x="19" y="101"/>
                      </a:cxn>
                      <a:cxn ang="0">
                        <a:pos x="8" y="81"/>
                      </a:cxn>
                      <a:cxn ang="0">
                        <a:pos x="0" y="69"/>
                      </a:cxn>
                    </a:cxnLst>
                    <a:rect l="0" t="0" r="r" b="b"/>
                    <a:pathLst>
                      <a:path w="147" h="134">
                        <a:moveTo>
                          <a:pt x="0" y="69"/>
                        </a:moveTo>
                        <a:lnTo>
                          <a:pt x="121" y="0"/>
                        </a:lnTo>
                        <a:lnTo>
                          <a:pt x="141" y="35"/>
                        </a:lnTo>
                        <a:lnTo>
                          <a:pt x="147" y="59"/>
                        </a:lnTo>
                        <a:lnTo>
                          <a:pt x="146" y="85"/>
                        </a:lnTo>
                        <a:lnTo>
                          <a:pt x="135" y="101"/>
                        </a:lnTo>
                        <a:lnTo>
                          <a:pt x="119" y="114"/>
                        </a:lnTo>
                        <a:lnTo>
                          <a:pt x="95" y="124"/>
                        </a:lnTo>
                        <a:lnTo>
                          <a:pt x="80" y="133"/>
                        </a:lnTo>
                        <a:lnTo>
                          <a:pt x="66" y="134"/>
                        </a:lnTo>
                        <a:lnTo>
                          <a:pt x="47" y="132"/>
                        </a:lnTo>
                        <a:lnTo>
                          <a:pt x="34" y="122"/>
                        </a:lnTo>
                        <a:lnTo>
                          <a:pt x="24" y="112"/>
                        </a:lnTo>
                        <a:lnTo>
                          <a:pt x="19" y="101"/>
                        </a:lnTo>
                        <a:lnTo>
                          <a:pt x="8" y="81"/>
                        </a:lnTo>
                        <a:lnTo>
                          <a:pt x="0" y="69"/>
                        </a:lnTo>
                        <a:close/>
                      </a:path>
                    </a:pathLst>
                  </a:custGeom>
                  <a:solidFill>
                    <a:srgbClr val="80FFFF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8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4545" y="617"/>
                    <a:ext cx="8" cy="7"/>
                  </a:xfrm>
                  <a:prstGeom prst="ellipse">
                    <a:avLst/>
                  </a:prstGeom>
                  <a:solidFill>
                    <a:srgbClr val="00A000"/>
                  </a:soli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9" name="Freeform 71"/>
                  <p:cNvSpPr>
                    <a:spLocks/>
                  </p:cNvSpPr>
                  <p:nvPr/>
                </p:nvSpPr>
                <p:spPr bwMode="auto">
                  <a:xfrm>
                    <a:off x="4570" y="571"/>
                    <a:ext cx="50" cy="44"/>
                  </a:xfrm>
                  <a:custGeom>
                    <a:avLst/>
                    <a:gdLst/>
                    <a:ahLst/>
                    <a:cxnLst>
                      <a:cxn ang="0">
                        <a:pos x="0" y="67"/>
                      </a:cxn>
                      <a:cxn ang="0">
                        <a:pos x="124" y="0"/>
                      </a:cxn>
                      <a:cxn ang="0">
                        <a:pos x="141" y="37"/>
                      </a:cxn>
                      <a:cxn ang="0">
                        <a:pos x="149" y="60"/>
                      </a:cxn>
                      <a:cxn ang="0">
                        <a:pos x="145" y="83"/>
                      </a:cxn>
                      <a:cxn ang="0">
                        <a:pos x="136" y="98"/>
                      </a:cxn>
                      <a:cxn ang="0">
                        <a:pos x="118" y="112"/>
                      </a:cxn>
                      <a:cxn ang="0">
                        <a:pos x="98" y="123"/>
                      </a:cxn>
                      <a:cxn ang="0">
                        <a:pos x="82" y="130"/>
                      </a:cxn>
                      <a:cxn ang="0">
                        <a:pos x="65" y="132"/>
                      </a:cxn>
                      <a:cxn ang="0">
                        <a:pos x="49" y="130"/>
                      </a:cxn>
                      <a:cxn ang="0">
                        <a:pos x="34" y="120"/>
                      </a:cxn>
                      <a:cxn ang="0">
                        <a:pos x="26" y="112"/>
                      </a:cxn>
                      <a:cxn ang="0">
                        <a:pos x="19" y="99"/>
                      </a:cxn>
                      <a:cxn ang="0">
                        <a:pos x="8" y="80"/>
                      </a:cxn>
                      <a:cxn ang="0">
                        <a:pos x="0" y="67"/>
                      </a:cxn>
                    </a:cxnLst>
                    <a:rect l="0" t="0" r="r" b="b"/>
                    <a:pathLst>
                      <a:path w="149" h="132">
                        <a:moveTo>
                          <a:pt x="0" y="67"/>
                        </a:moveTo>
                        <a:lnTo>
                          <a:pt x="124" y="0"/>
                        </a:lnTo>
                        <a:lnTo>
                          <a:pt x="141" y="37"/>
                        </a:lnTo>
                        <a:lnTo>
                          <a:pt x="149" y="60"/>
                        </a:lnTo>
                        <a:lnTo>
                          <a:pt x="145" y="83"/>
                        </a:lnTo>
                        <a:lnTo>
                          <a:pt x="136" y="98"/>
                        </a:lnTo>
                        <a:lnTo>
                          <a:pt x="118" y="112"/>
                        </a:lnTo>
                        <a:lnTo>
                          <a:pt x="98" y="123"/>
                        </a:lnTo>
                        <a:lnTo>
                          <a:pt x="82" y="130"/>
                        </a:lnTo>
                        <a:lnTo>
                          <a:pt x="65" y="132"/>
                        </a:lnTo>
                        <a:lnTo>
                          <a:pt x="49" y="130"/>
                        </a:lnTo>
                        <a:lnTo>
                          <a:pt x="34" y="120"/>
                        </a:lnTo>
                        <a:lnTo>
                          <a:pt x="26" y="112"/>
                        </a:lnTo>
                        <a:lnTo>
                          <a:pt x="19" y="99"/>
                        </a:lnTo>
                        <a:lnTo>
                          <a:pt x="8" y="80"/>
                        </a:lnTo>
                        <a:lnTo>
                          <a:pt x="0" y="67"/>
                        </a:lnTo>
                        <a:close/>
                      </a:path>
                    </a:pathLst>
                  </a:custGeom>
                  <a:solidFill>
                    <a:srgbClr val="80FFFF"/>
                  </a:solidFill>
                  <a:ln w="635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4593" y="591"/>
                    <a:ext cx="8" cy="8"/>
                  </a:xfrm>
                  <a:prstGeom prst="ellipse">
                    <a:avLst/>
                  </a:prstGeom>
                  <a:solidFill>
                    <a:srgbClr val="00A000"/>
                  </a:solidFill>
                  <a:ln w="63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4" name="Freeform 74"/>
                <p:cNvSpPr>
                  <a:spLocks/>
                </p:cNvSpPr>
                <p:nvPr/>
              </p:nvSpPr>
              <p:spPr bwMode="auto">
                <a:xfrm>
                  <a:off x="4574" y="643"/>
                  <a:ext cx="49" cy="40"/>
                </a:xfrm>
                <a:custGeom>
                  <a:avLst/>
                  <a:gdLst/>
                  <a:ahLst/>
                  <a:cxnLst>
                    <a:cxn ang="0">
                      <a:pos x="0" y="62"/>
                    </a:cxn>
                    <a:cxn ang="0">
                      <a:pos x="23" y="62"/>
                    </a:cxn>
                    <a:cxn ang="0">
                      <a:pos x="43" y="58"/>
                    </a:cxn>
                    <a:cxn ang="0">
                      <a:pos x="67" y="51"/>
                    </a:cxn>
                    <a:cxn ang="0">
                      <a:pos x="88" y="44"/>
                    </a:cxn>
                    <a:cxn ang="0">
                      <a:pos x="111" y="28"/>
                    </a:cxn>
                    <a:cxn ang="0">
                      <a:pos x="124" y="16"/>
                    </a:cxn>
                    <a:cxn ang="0">
                      <a:pos x="138" y="0"/>
                    </a:cxn>
                    <a:cxn ang="0">
                      <a:pos x="146" y="32"/>
                    </a:cxn>
                    <a:cxn ang="0">
                      <a:pos x="147" y="44"/>
                    </a:cxn>
                    <a:cxn ang="0">
                      <a:pos x="147" y="68"/>
                    </a:cxn>
                    <a:cxn ang="0">
                      <a:pos x="142" y="84"/>
                    </a:cxn>
                    <a:cxn ang="0">
                      <a:pos x="131" y="102"/>
                    </a:cxn>
                    <a:cxn ang="0">
                      <a:pos x="118" y="113"/>
                    </a:cxn>
                    <a:cxn ang="0">
                      <a:pos x="102" y="118"/>
                    </a:cxn>
                    <a:cxn ang="0">
                      <a:pos x="83" y="119"/>
                    </a:cxn>
                    <a:cxn ang="0">
                      <a:pos x="65" y="118"/>
                    </a:cxn>
                    <a:cxn ang="0">
                      <a:pos x="49" y="110"/>
                    </a:cxn>
                    <a:cxn ang="0">
                      <a:pos x="41" y="107"/>
                    </a:cxn>
                    <a:cxn ang="0">
                      <a:pos x="25" y="97"/>
                    </a:cxn>
                    <a:cxn ang="0">
                      <a:pos x="15" y="76"/>
                    </a:cxn>
                    <a:cxn ang="0">
                      <a:pos x="0" y="62"/>
                    </a:cxn>
                  </a:cxnLst>
                  <a:rect l="0" t="0" r="r" b="b"/>
                  <a:pathLst>
                    <a:path w="147" h="119">
                      <a:moveTo>
                        <a:pt x="0" y="62"/>
                      </a:moveTo>
                      <a:lnTo>
                        <a:pt x="23" y="62"/>
                      </a:lnTo>
                      <a:lnTo>
                        <a:pt x="43" y="58"/>
                      </a:lnTo>
                      <a:lnTo>
                        <a:pt x="67" y="51"/>
                      </a:lnTo>
                      <a:lnTo>
                        <a:pt x="88" y="44"/>
                      </a:lnTo>
                      <a:lnTo>
                        <a:pt x="111" y="28"/>
                      </a:lnTo>
                      <a:lnTo>
                        <a:pt x="124" y="16"/>
                      </a:lnTo>
                      <a:lnTo>
                        <a:pt x="138" y="0"/>
                      </a:lnTo>
                      <a:lnTo>
                        <a:pt x="146" y="32"/>
                      </a:lnTo>
                      <a:lnTo>
                        <a:pt x="147" y="44"/>
                      </a:lnTo>
                      <a:lnTo>
                        <a:pt x="147" y="68"/>
                      </a:lnTo>
                      <a:lnTo>
                        <a:pt x="142" y="84"/>
                      </a:lnTo>
                      <a:lnTo>
                        <a:pt x="131" y="102"/>
                      </a:lnTo>
                      <a:lnTo>
                        <a:pt x="118" y="113"/>
                      </a:lnTo>
                      <a:lnTo>
                        <a:pt x="102" y="118"/>
                      </a:lnTo>
                      <a:lnTo>
                        <a:pt x="83" y="119"/>
                      </a:lnTo>
                      <a:lnTo>
                        <a:pt x="65" y="118"/>
                      </a:lnTo>
                      <a:lnTo>
                        <a:pt x="49" y="110"/>
                      </a:lnTo>
                      <a:lnTo>
                        <a:pt x="41" y="107"/>
                      </a:lnTo>
                      <a:lnTo>
                        <a:pt x="25" y="97"/>
                      </a:lnTo>
                      <a:lnTo>
                        <a:pt x="15" y="76"/>
                      </a:lnTo>
                      <a:lnTo>
                        <a:pt x="0" y="6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5" name="Freeform 75"/>
                <p:cNvSpPr>
                  <a:spLocks/>
                </p:cNvSpPr>
                <p:nvPr/>
              </p:nvSpPr>
              <p:spPr bwMode="auto">
                <a:xfrm>
                  <a:off x="4577" y="630"/>
                  <a:ext cx="26" cy="1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3" y="41"/>
                    </a:cxn>
                    <a:cxn ang="0">
                      <a:pos x="33" y="37"/>
                    </a:cxn>
                    <a:cxn ang="0">
                      <a:pos x="45" y="33"/>
                    </a:cxn>
                    <a:cxn ang="0">
                      <a:pos x="58" y="25"/>
                    </a:cxn>
                    <a:cxn ang="0">
                      <a:pos x="66" y="13"/>
                    </a:cxn>
                    <a:cxn ang="0">
                      <a:pos x="77" y="0"/>
                    </a:cxn>
                  </a:cxnLst>
                  <a:rect l="0" t="0" r="r" b="b"/>
                  <a:pathLst>
                    <a:path w="77" h="43">
                      <a:moveTo>
                        <a:pt x="0" y="43"/>
                      </a:moveTo>
                      <a:lnTo>
                        <a:pt x="23" y="41"/>
                      </a:lnTo>
                      <a:lnTo>
                        <a:pt x="33" y="37"/>
                      </a:lnTo>
                      <a:lnTo>
                        <a:pt x="45" y="33"/>
                      </a:lnTo>
                      <a:lnTo>
                        <a:pt x="58" y="25"/>
                      </a:lnTo>
                      <a:lnTo>
                        <a:pt x="66" y="13"/>
                      </a:lnTo>
                      <a:lnTo>
                        <a:pt x="77" y="0"/>
                      </a:lnTo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6" name="Freeform 76"/>
                <p:cNvSpPr>
                  <a:spLocks/>
                </p:cNvSpPr>
                <p:nvPr/>
              </p:nvSpPr>
              <p:spPr bwMode="auto">
                <a:xfrm>
                  <a:off x="4487" y="504"/>
                  <a:ext cx="137" cy="126"/>
                </a:xfrm>
                <a:custGeom>
                  <a:avLst/>
                  <a:gdLst/>
                  <a:ahLst/>
                  <a:cxnLst>
                    <a:cxn ang="0">
                      <a:pos x="70" y="378"/>
                    </a:cxn>
                    <a:cxn ang="0">
                      <a:pos x="87" y="370"/>
                    </a:cxn>
                    <a:cxn ang="0">
                      <a:pos x="91" y="345"/>
                    </a:cxn>
                    <a:cxn ang="0">
                      <a:pos x="94" y="312"/>
                    </a:cxn>
                    <a:cxn ang="0">
                      <a:pos x="78" y="245"/>
                    </a:cxn>
                    <a:cxn ang="0">
                      <a:pos x="68" y="206"/>
                    </a:cxn>
                    <a:cxn ang="0">
                      <a:pos x="119" y="208"/>
                    </a:cxn>
                    <a:cxn ang="0">
                      <a:pos x="186" y="205"/>
                    </a:cxn>
                    <a:cxn ang="0">
                      <a:pos x="208" y="183"/>
                    </a:cxn>
                    <a:cxn ang="0">
                      <a:pos x="242" y="158"/>
                    </a:cxn>
                    <a:cxn ang="0">
                      <a:pos x="296" y="163"/>
                    </a:cxn>
                    <a:cxn ang="0">
                      <a:pos x="348" y="135"/>
                    </a:cxn>
                    <a:cxn ang="0">
                      <a:pos x="355" y="165"/>
                    </a:cxn>
                    <a:cxn ang="0">
                      <a:pos x="376" y="177"/>
                    </a:cxn>
                    <a:cxn ang="0">
                      <a:pos x="399" y="214"/>
                    </a:cxn>
                    <a:cxn ang="0">
                      <a:pos x="411" y="206"/>
                    </a:cxn>
                    <a:cxn ang="0">
                      <a:pos x="411" y="181"/>
                    </a:cxn>
                    <a:cxn ang="0">
                      <a:pos x="406" y="142"/>
                    </a:cxn>
                    <a:cxn ang="0">
                      <a:pos x="395" y="110"/>
                    </a:cxn>
                    <a:cxn ang="0">
                      <a:pos x="375" y="86"/>
                    </a:cxn>
                    <a:cxn ang="0">
                      <a:pos x="378" y="44"/>
                    </a:cxn>
                    <a:cxn ang="0">
                      <a:pos x="378" y="21"/>
                    </a:cxn>
                    <a:cxn ang="0">
                      <a:pos x="350" y="25"/>
                    </a:cxn>
                    <a:cxn ang="0">
                      <a:pos x="319" y="25"/>
                    </a:cxn>
                    <a:cxn ang="0">
                      <a:pos x="301" y="19"/>
                    </a:cxn>
                    <a:cxn ang="0">
                      <a:pos x="280" y="0"/>
                    </a:cxn>
                    <a:cxn ang="0">
                      <a:pos x="261" y="17"/>
                    </a:cxn>
                    <a:cxn ang="0">
                      <a:pos x="244" y="25"/>
                    </a:cxn>
                    <a:cxn ang="0">
                      <a:pos x="209" y="28"/>
                    </a:cxn>
                    <a:cxn ang="0">
                      <a:pos x="177" y="35"/>
                    </a:cxn>
                    <a:cxn ang="0">
                      <a:pos x="142" y="47"/>
                    </a:cxn>
                    <a:cxn ang="0">
                      <a:pos x="112" y="66"/>
                    </a:cxn>
                    <a:cxn ang="0">
                      <a:pos x="78" y="98"/>
                    </a:cxn>
                    <a:cxn ang="0">
                      <a:pos x="56" y="104"/>
                    </a:cxn>
                    <a:cxn ang="0">
                      <a:pos x="37" y="122"/>
                    </a:cxn>
                    <a:cxn ang="0">
                      <a:pos x="21" y="138"/>
                    </a:cxn>
                    <a:cxn ang="0">
                      <a:pos x="13" y="163"/>
                    </a:cxn>
                    <a:cxn ang="0">
                      <a:pos x="3" y="191"/>
                    </a:cxn>
                    <a:cxn ang="0">
                      <a:pos x="0" y="216"/>
                    </a:cxn>
                    <a:cxn ang="0">
                      <a:pos x="0" y="268"/>
                    </a:cxn>
                    <a:cxn ang="0">
                      <a:pos x="13" y="323"/>
                    </a:cxn>
                    <a:cxn ang="0">
                      <a:pos x="70" y="378"/>
                    </a:cxn>
                  </a:cxnLst>
                  <a:rect l="0" t="0" r="r" b="b"/>
                  <a:pathLst>
                    <a:path w="411" h="378">
                      <a:moveTo>
                        <a:pt x="70" y="378"/>
                      </a:moveTo>
                      <a:lnTo>
                        <a:pt x="87" y="370"/>
                      </a:lnTo>
                      <a:lnTo>
                        <a:pt x="91" y="345"/>
                      </a:lnTo>
                      <a:lnTo>
                        <a:pt x="94" y="312"/>
                      </a:lnTo>
                      <a:lnTo>
                        <a:pt x="78" y="245"/>
                      </a:lnTo>
                      <a:lnTo>
                        <a:pt x="68" y="206"/>
                      </a:lnTo>
                      <a:lnTo>
                        <a:pt x="119" y="208"/>
                      </a:lnTo>
                      <a:lnTo>
                        <a:pt x="186" y="205"/>
                      </a:lnTo>
                      <a:lnTo>
                        <a:pt x="208" y="183"/>
                      </a:lnTo>
                      <a:lnTo>
                        <a:pt x="242" y="158"/>
                      </a:lnTo>
                      <a:lnTo>
                        <a:pt x="296" y="163"/>
                      </a:lnTo>
                      <a:lnTo>
                        <a:pt x="348" y="135"/>
                      </a:lnTo>
                      <a:lnTo>
                        <a:pt x="355" y="165"/>
                      </a:lnTo>
                      <a:lnTo>
                        <a:pt x="376" y="177"/>
                      </a:lnTo>
                      <a:lnTo>
                        <a:pt x="399" y="214"/>
                      </a:lnTo>
                      <a:lnTo>
                        <a:pt x="411" y="206"/>
                      </a:lnTo>
                      <a:lnTo>
                        <a:pt x="411" y="181"/>
                      </a:lnTo>
                      <a:lnTo>
                        <a:pt x="406" y="142"/>
                      </a:lnTo>
                      <a:lnTo>
                        <a:pt x="395" y="110"/>
                      </a:lnTo>
                      <a:lnTo>
                        <a:pt x="375" y="86"/>
                      </a:lnTo>
                      <a:lnTo>
                        <a:pt x="378" y="44"/>
                      </a:lnTo>
                      <a:lnTo>
                        <a:pt x="378" y="21"/>
                      </a:lnTo>
                      <a:lnTo>
                        <a:pt x="350" y="25"/>
                      </a:lnTo>
                      <a:lnTo>
                        <a:pt x="319" y="25"/>
                      </a:lnTo>
                      <a:lnTo>
                        <a:pt x="301" y="19"/>
                      </a:lnTo>
                      <a:lnTo>
                        <a:pt x="280" y="0"/>
                      </a:lnTo>
                      <a:lnTo>
                        <a:pt x="261" y="17"/>
                      </a:lnTo>
                      <a:lnTo>
                        <a:pt x="244" y="25"/>
                      </a:lnTo>
                      <a:lnTo>
                        <a:pt x="209" y="28"/>
                      </a:lnTo>
                      <a:lnTo>
                        <a:pt x="177" y="35"/>
                      </a:lnTo>
                      <a:lnTo>
                        <a:pt x="142" y="47"/>
                      </a:lnTo>
                      <a:lnTo>
                        <a:pt x="112" y="66"/>
                      </a:lnTo>
                      <a:lnTo>
                        <a:pt x="78" y="98"/>
                      </a:lnTo>
                      <a:lnTo>
                        <a:pt x="56" y="104"/>
                      </a:lnTo>
                      <a:lnTo>
                        <a:pt x="37" y="122"/>
                      </a:lnTo>
                      <a:lnTo>
                        <a:pt x="21" y="138"/>
                      </a:lnTo>
                      <a:lnTo>
                        <a:pt x="13" y="163"/>
                      </a:lnTo>
                      <a:lnTo>
                        <a:pt x="3" y="191"/>
                      </a:lnTo>
                      <a:lnTo>
                        <a:pt x="0" y="216"/>
                      </a:lnTo>
                      <a:lnTo>
                        <a:pt x="0" y="268"/>
                      </a:lnTo>
                      <a:lnTo>
                        <a:pt x="13" y="323"/>
                      </a:lnTo>
                      <a:lnTo>
                        <a:pt x="70" y="378"/>
                      </a:lnTo>
                      <a:close/>
                    </a:path>
                  </a:pathLst>
                </a:custGeom>
                <a:solidFill>
                  <a:srgbClr val="C06000"/>
                </a:solidFill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9" name="Freeform 78"/>
              <p:cNvSpPr>
                <a:spLocks/>
              </p:cNvSpPr>
              <p:nvPr/>
            </p:nvSpPr>
            <p:spPr bwMode="auto">
              <a:xfrm>
                <a:off x="4616" y="708"/>
                <a:ext cx="136" cy="341"/>
              </a:xfrm>
              <a:custGeom>
                <a:avLst/>
                <a:gdLst/>
                <a:ahLst/>
                <a:cxnLst>
                  <a:cxn ang="0">
                    <a:pos x="20" y="8"/>
                  </a:cxn>
                  <a:cxn ang="0">
                    <a:pos x="46" y="0"/>
                  </a:cxn>
                  <a:cxn ang="0">
                    <a:pos x="101" y="35"/>
                  </a:cxn>
                  <a:cxn ang="0">
                    <a:pos x="101" y="95"/>
                  </a:cxn>
                  <a:cxn ang="0">
                    <a:pos x="148" y="153"/>
                  </a:cxn>
                  <a:cxn ang="0">
                    <a:pos x="193" y="215"/>
                  </a:cxn>
                  <a:cxn ang="0">
                    <a:pos x="241" y="295"/>
                  </a:cxn>
                  <a:cxn ang="0">
                    <a:pos x="279" y="370"/>
                  </a:cxn>
                  <a:cxn ang="0">
                    <a:pos x="318" y="478"/>
                  </a:cxn>
                  <a:cxn ang="0">
                    <a:pos x="350" y="574"/>
                  </a:cxn>
                  <a:cxn ang="0">
                    <a:pos x="390" y="764"/>
                  </a:cxn>
                  <a:cxn ang="0">
                    <a:pos x="407" y="882"/>
                  </a:cxn>
                  <a:cxn ang="0">
                    <a:pos x="355" y="1024"/>
                  </a:cxn>
                  <a:cxn ang="0">
                    <a:pos x="253" y="910"/>
                  </a:cxn>
                  <a:cxn ang="0">
                    <a:pos x="225" y="718"/>
                  </a:cxn>
                  <a:cxn ang="0">
                    <a:pos x="204" y="602"/>
                  </a:cxn>
                  <a:cxn ang="0">
                    <a:pos x="173" y="491"/>
                  </a:cxn>
                  <a:cxn ang="0">
                    <a:pos x="138" y="410"/>
                  </a:cxn>
                  <a:cxn ang="0">
                    <a:pos x="93" y="294"/>
                  </a:cxn>
                  <a:cxn ang="0">
                    <a:pos x="66" y="209"/>
                  </a:cxn>
                  <a:cxn ang="0">
                    <a:pos x="41" y="113"/>
                  </a:cxn>
                  <a:cxn ang="0">
                    <a:pos x="0" y="89"/>
                  </a:cxn>
                  <a:cxn ang="0">
                    <a:pos x="20" y="8"/>
                  </a:cxn>
                </a:cxnLst>
                <a:rect l="0" t="0" r="r" b="b"/>
                <a:pathLst>
                  <a:path w="407" h="1024">
                    <a:moveTo>
                      <a:pt x="20" y="8"/>
                    </a:moveTo>
                    <a:lnTo>
                      <a:pt x="46" y="0"/>
                    </a:lnTo>
                    <a:lnTo>
                      <a:pt x="101" y="35"/>
                    </a:lnTo>
                    <a:lnTo>
                      <a:pt x="101" y="95"/>
                    </a:lnTo>
                    <a:lnTo>
                      <a:pt x="148" y="153"/>
                    </a:lnTo>
                    <a:lnTo>
                      <a:pt x="193" y="215"/>
                    </a:lnTo>
                    <a:lnTo>
                      <a:pt x="241" y="295"/>
                    </a:lnTo>
                    <a:lnTo>
                      <a:pt x="279" y="370"/>
                    </a:lnTo>
                    <a:lnTo>
                      <a:pt x="318" y="478"/>
                    </a:lnTo>
                    <a:lnTo>
                      <a:pt x="350" y="574"/>
                    </a:lnTo>
                    <a:lnTo>
                      <a:pt x="390" y="764"/>
                    </a:lnTo>
                    <a:lnTo>
                      <a:pt x="407" y="882"/>
                    </a:lnTo>
                    <a:lnTo>
                      <a:pt x="355" y="1024"/>
                    </a:lnTo>
                    <a:lnTo>
                      <a:pt x="253" y="910"/>
                    </a:lnTo>
                    <a:lnTo>
                      <a:pt x="225" y="718"/>
                    </a:lnTo>
                    <a:lnTo>
                      <a:pt x="204" y="602"/>
                    </a:lnTo>
                    <a:lnTo>
                      <a:pt x="173" y="491"/>
                    </a:lnTo>
                    <a:lnTo>
                      <a:pt x="138" y="410"/>
                    </a:lnTo>
                    <a:lnTo>
                      <a:pt x="93" y="294"/>
                    </a:lnTo>
                    <a:lnTo>
                      <a:pt x="66" y="209"/>
                    </a:lnTo>
                    <a:lnTo>
                      <a:pt x="41" y="113"/>
                    </a:lnTo>
                    <a:lnTo>
                      <a:pt x="0" y="89"/>
                    </a:lnTo>
                    <a:lnTo>
                      <a:pt x="20" y="8"/>
                    </a:lnTo>
                    <a:close/>
                  </a:path>
                </a:pathLst>
              </a:custGeom>
              <a:solidFill>
                <a:srgbClr val="FF0000"/>
              </a:solidFill>
              <a:ln w="635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0" name="Group 92"/>
            <p:cNvGrpSpPr>
              <a:grpSpLocks/>
            </p:cNvGrpSpPr>
            <p:nvPr/>
          </p:nvGrpSpPr>
          <p:grpSpPr bwMode="auto">
            <a:xfrm>
              <a:off x="6553200" y="2209800"/>
              <a:ext cx="2590800" cy="1452563"/>
              <a:chOff x="4128" y="1392"/>
              <a:chExt cx="1632" cy="915"/>
            </a:xfrm>
          </p:grpSpPr>
          <p:pic>
            <p:nvPicPr>
              <p:cNvPr id="61" name="Picture 91" descr="BS00554_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5121" y="1392"/>
                <a:ext cx="639" cy="675"/>
              </a:xfrm>
              <a:prstGeom prst="rect">
                <a:avLst/>
              </a:prstGeom>
              <a:noFill/>
            </p:spPr>
          </p:pic>
          <p:pic>
            <p:nvPicPr>
              <p:cNvPr id="62" name="Picture 89" descr="BS00554_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4128" y="1488"/>
                <a:ext cx="639" cy="675"/>
              </a:xfrm>
              <a:prstGeom prst="rect">
                <a:avLst/>
              </a:prstGeom>
              <a:noFill/>
            </p:spPr>
          </p:pic>
          <p:pic>
            <p:nvPicPr>
              <p:cNvPr id="63" name="Picture 90" descr="BS00554_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4656" y="1632"/>
                <a:ext cx="639" cy="675"/>
              </a:xfrm>
              <a:prstGeom prst="rect">
                <a:avLst/>
              </a:prstGeom>
              <a:noFill/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142852"/>
          <a:ext cx="9001156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125"/>
          <p:cNvGrpSpPr>
            <a:grpSpLocks/>
          </p:cNvGrpSpPr>
          <p:nvPr/>
        </p:nvGrpSpPr>
        <p:grpSpPr bwMode="auto">
          <a:xfrm>
            <a:off x="7715272" y="17463"/>
            <a:ext cx="1401741" cy="1554149"/>
            <a:chOff x="3504" y="11"/>
            <a:chExt cx="2239" cy="187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3582" y="62"/>
              <a:ext cx="2099" cy="1802"/>
            </a:xfrm>
            <a:custGeom>
              <a:avLst/>
              <a:gdLst/>
              <a:ahLst/>
              <a:cxnLst>
                <a:cxn ang="0">
                  <a:pos x="1786" y="121"/>
                </a:cxn>
                <a:cxn ang="0">
                  <a:pos x="1325" y="0"/>
                </a:cxn>
                <a:cxn ang="0">
                  <a:pos x="865" y="71"/>
                </a:cxn>
                <a:cxn ang="0">
                  <a:pos x="455" y="327"/>
                </a:cxn>
                <a:cxn ang="0">
                  <a:pos x="108" y="747"/>
                </a:cxn>
                <a:cxn ang="0">
                  <a:pos x="37" y="1197"/>
                </a:cxn>
                <a:cxn ang="0">
                  <a:pos x="0" y="1524"/>
                </a:cxn>
                <a:cxn ang="0">
                  <a:pos x="86" y="1975"/>
                </a:cxn>
                <a:cxn ang="0">
                  <a:pos x="374" y="2539"/>
                </a:cxn>
                <a:cxn ang="0">
                  <a:pos x="721" y="2907"/>
                </a:cxn>
                <a:cxn ang="0">
                  <a:pos x="1745" y="3112"/>
                </a:cxn>
                <a:cxn ang="0">
                  <a:pos x="2573" y="3471"/>
                </a:cxn>
                <a:cxn ang="0">
                  <a:pos x="3094" y="3603"/>
                </a:cxn>
                <a:cxn ang="0">
                  <a:pos x="3453" y="3522"/>
                </a:cxn>
                <a:cxn ang="0">
                  <a:pos x="3831" y="3164"/>
                </a:cxn>
                <a:cxn ang="0">
                  <a:pos x="4086" y="2683"/>
                </a:cxn>
                <a:cxn ang="0">
                  <a:pos x="4198" y="1955"/>
                </a:cxn>
                <a:cxn ang="0">
                  <a:pos x="3983" y="1453"/>
                </a:cxn>
                <a:cxn ang="0">
                  <a:pos x="3228" y="1197"/>
                </a:cxn>
                <a:cxn ang="0">
                  <a:pos x="2808" y="901"/>
                </a:cxn>
                <a:cxn ang="0">
                  <a:pos x="1786" y="121"/>
                </a:cxn>
                <a:cxn ang="0">
                  <a:pos x="1786" y="121"/>
                </a:cxn>
                <a:cxn ang="0">
                  <a:pos x="1786" y="121"/>
                </a:cxn>
              </a:cxnLst>
              <a:rect l="0" t="0" r="r" b="b"/>
              <a:pathLst>
                <a:path w="4198" h="3603">
                  <a:moveTo>
                    <a:pt x="1786" y="121"/>
                  </a:moveTo>
                  <a:lnTo>
                    <a:pt x="1325" y="0"/>
                  </a:lnTo>
                  <a:lnTo>
                    <a:pt x="865" y="71"/>
                  </a:lnTo>
                  <a:lnTo>
                    <a:pt x="455" y="327"/>
                  </a:lnTo>
                  <a:lnTo>
                    <a:pt x="108" y="747"/>
                  </a:lnTo>
                  <a:lnTo>
                    <a:pt x="37" y="1197"/>
                  </a:lnTo>
                  <a:lnTo>
                    <a:pt x="0" y="1524"/>
                  </a:lnTo>
                  <a:lnTo>
                    <a:pt x="86" y="1975"/>
                  </a:lnTo>
                  <a:lnTo>
                    <a:pt x="374" y="2539"/>
                  </a:lnTo>
                  <a:lnTo>
                    <a:pt x="721" y="2907"/>
                  </a:lnTo>
                  <a:lnTo>
                    <a:pt x="1745" y="3112"/>
                  </a:lnTo>
                  <a:lnTo>
                    <a:pt x="2573" y="3471"/>
                  </a:lnTo>
                  <a:lnTo>
                    <a:pt x="3094" y="3603"/>
                  </a:lnTo>
                  <a:lnTo>
                    <a:pt x="3453" y="3522"/>
                  </a:lnTo>
                  <a:lnTo>
                    <a:pt x="3831" y="3164"/>
                  </a:lnTo>
                  <a:lnTo>
                    <a:pt x="4086" y="2683"/>
                  </a:lnTo>
                  <a:lnTo>
                    <a:pt x="4198" y="1955"/>
                  </a:lnTo>
                  <a:lnTo>
                    <a:pt x="3983" y="1453"/>
                  </a:lnTo>
                  <a:lnTo>
                    <a:pt x="3228" y="1197"/>
                  </a:lnTo>
                  <a:lnTo>
                    <a:pt x="2808" y="901"/>
                  </a:lnTo>
                  <a:lnTo>
                    <a:pt x="1786" y="121"/>
                  </a:lnTo>
                  <a:lnTo>
                    <a:pt x="1786" y="121"/>
                  </a:lnTo>
                  <a:lnTo>
                    <a:pt x="1786" y="121"/>
                  </a:lnTo>
                  <a:close/>
                </a:path>
              </a:pathLst>
            </a:custGeom>
            <a:solidFill>
              <a:srgbClr val="FFFA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7" y="88"/>
              <a:ext cx="2084" cy="1750"/>
            </a:xfrm>
            <a:custGeom>
              <a:avLst/>
              <a:gdLst/>
              <a:ahLst/>
              <a:cxnLst>
                <a:cxn ang="0">
                  <a:pos x="1139" y="471"/>
                </a:cxn>
                <a:cxn ang="0">
                  <a:pos x="894" y="532"/>
                </a:cxn>
                <a:cxn ang="0">
                  <a:pos x="679" y="542"/>
                </a:cxn>
                <a:cxn ang="0">
                  <a:pos x="484" y="696"/>
                </a:cxn>
                <a:cxn ang="0">
                  <a:pos x="362" y="911"/>
                </a:cxn>
                <a:cxn ang="0">
                  <a:pos x="372" y="1167"/>
                </a:cxn>
                <a:cxn ang="0">
                  <a:pos x="464" y="1413"/>
                </a:cxn>
                <a:cxn ang="0">
                  <a:pos x="904" y="1680"/>
                </a:cxn>
                <a:cxn ang="0">
                  <a:pos x="1088" y="1832"/>
                </a:cxn>
                <a:cxn ang="0">
                  <a:pos x="1190" y="2017"/>
                </a:cxn>
                <a:cxn ang="0">
                  <a:pos x="1313" y="2354"/>
                </a:cxn>
                <a:cxn ang="0">
                  <a:pos x="2429" y="3164"/>
                </a:cxn>
                <a:cxn ang="0">
                  <a:pos x="2644" y="3225"/>
                </a:cxn>
                <a:cxn ang="0">
                  <a:pos x="2920" y="3235"/>
                </a:cxn>
                <a:cxn ang="0">
                  <a:pos x="3113" y="3194"/>
                </a:cxn>
                <a:cxn ang="0">
                  <a:pos x="3287" y="3123"/>
                </a:cxn>
                <a:cxn ang="0">
                  <a:pos x="3421" y="2927"/>
                </a:cxn>
                <a:cxn ang="0">
                  <a:pos x="3655" y="2569"/>
                </a:cxn>
                <a:cxn ang="0">
                  <a:pos x="3738" y="2283"/>
                </a:cxn>
                <a:cxn ang="0">
                  <a:pos x="3726" y="1985"/>
                </a:cxn>
                <a:cxn ang="0">
                  <a:pos x="3564" y="1751"/>
                </a:cxn>
                <a:cxn ang="0">
                  <a:pos x="3348" y="1607"/>
                </a:cxn>
                <a:cxn ang="0">
                  <a:pos x="3113" y="1453"/>
                </a:cxn>
                <a:cxn ang="0">
                  <a:pos x="3001" y="1260"/>
                </a:cxn>
                <a:cxn ang="0">
                  <a:pos x="2888" y="901"/>
                </a:cxn>
                <a:cxn ang="0">
                  <a:pos x="3145" y="1094"/>
                </a:cxn>
                <a:cxn ang="0">
                  <a:pos x="3589" y="1248"/>
                </a:cxn>
                <a:cxn ang="0">
                  <a:pos x="3905" y="1405"/>
                </a:cxn>
                <a:cxn ang="0">
                  <a:pos x="4166" y="1904"/>
                </a:cxn>
                <a:cxn ang="0">
                  <a:pos x="4034" y="2671"/>
                </a:cxn>
                <a:cxn ang="0">
                  <a:pos x="3841" y="3081"/>
                </a:cxn>
                <a:cxn ang="0">
                  <a:pos x="3523" y="3357"/>
                </a:cxn>
                <a:cxn ang="0">
                  <a:pos x="3277" y="3501"/>
                </a:cxn>
                <a:cxn ang="0">
                  <a:pos x="2930" y="3501"/>
                </a:cxn>
                <a:cxn ang="0">
                  <a:pos x="2500" y="3379"/>
                </a:cxn>
                <a:cxn ang="0">
                  <a:pos x="1713" y="3061"/>
                </a:cxn>
                <a:cxn ang="0">
                  <a:pos x="496" y="2744"/>
                </a:cxn>
                <a:cxn ang="0">
                  <a:pos x="0" y="1604"/>
                </a:cxn>
                <a:cxn ang="0">
                  <a:pos x="35" y="972"/>
                </a:cxn>
                <a:cxn ang="0">
                  <a:pos x="291" y="430"/>
                </a:cxn>
                <a:cxn ang="0">
                  <a:pos x="679" y="103"/>
                </a:cxn>
                <a:cxn ang="0">
                  <a:pos x="1200" y="20"/>
                </a:cxn>
                <a:cxn ang="0">
                  <a:pos x="1600" y="0"/>
                </a:cxn>
                <a:cxn ang="0">
                  <a:pos x="1825" y="81"/>
                </a:cxn>
                <a:cxn ang="0">
                  <a:pos x="1139" y="471"/>
                </a:cxn>
                <a:cxn ang="0">
                  <a:pos x="1139" y="471"/>
                </a:cxn>
                <a:cxn ang="0">
                  <a:pos x="1139" y="471"/>
                </a:cxn>
              </a:cxnLst>
              <a:rect l="0" t="0" r="r" b="b"/>
              <a:pathLst>
                <a:path w="4166" h="3501">
                  <a:moveTo>
                    <a:pt x="1139" y="471"/>
                  </a:moveTo>
                  <a:lnTo>
                    <a:pt x="894" y="532"/>
                  </a:lnTo>
                  <a:lnTo>
                    <a:pt x="679" y="542"/>
                  </a:lnTo>
                  <a:lnTo>
                    <a:pt x="484" y="696"/>
                  </a:lnTo>
                  <a:lnTo>
                    <a:pt x="362" y="911"/>
                  </a:lnTo>
                  <a:lnTo>
                    <a:pt x="372" y="1167"/>
                  </a:lnTo>
                  <a:lnTo>
                    <a:pt x="464" y="1413"/>
                  </a:lnTo>
                  <a:lnTo>
                    <a:pt x="904" y="1680"/>
                  </a:lnTo>
                  <a:lnTo>
                    <a:pt x="1088" y="1832"/>
                  </a:lnTo>
                  <a:lnTo>
                    <a:pt x="1190" y="2017"/>
                  </a:lnTo>
                  <a:lnTo>
                    <a:pt x="1313" y="2354"/>
                  </a:lnTo>
                  <a:lnTo>
                    <a:pt x="2429" y="3164"/>
                  </a:lnTo>
                  <a:lnTo>
                    <a:pt x="2644" y="3225"/>
                  </a:lnTo>
                  <a:lnTo>
                    <a:pt x="2920" y="3235"/>
                  </a:lnTo>
                  <a:lnTo>
                    <a:pt x="3113" y="3194"/>
                  </a:lnTo>
                  <a:lnTo>
                    <a:pt x="3287" y="3123"/>
                  </a:lnTo>
                  <a:lnTo>
                    <a:pt x="3421" y="2927"/>
                  </a:lnTo>
                  <a:lnTo>
                    <a:pt x="3655" y="2569"/>
                  </a:lnTo>
                  <a:lnTo>
                    <a:pt x="3738" y="2283"/>
                  </a:lnTo>
                  <a:lnTo>
                    <a:pt x="3726" y="1985"/>
                  </a:lnTo>
                  <a:lnTo>
                    <a:pt x="3564" y="1751"/>
                  </a:lnTo>
                  <a:lnTo>
                    <a:pt x="3348" y="1607"/>
                  </a:lnTo>
                  <a:lnTo>
                    <a:pt x="3113" y="1453"/>
                  </a:lnTo>
                  <a:lnTo>
                    <a:pt x="3001" y="1260"/>
                  </a:lnTo>
                  <a:lnTo>
                    <a:pt x="2888" y="901"/>
                  </a:lnTo>
                  <a:lnTo>
                    <a:pt x="3145" y="1094"/>
                  </a:lnTo>
                  <a:lnTo>
                    <a:pt x="3589" y="1248"/>
                  </a:lnTo>
                  <a:lnTo>
                    <a:pt x="3905" y="1405"/>
                  </a:lnTo>
                  <a:lnTo>
                    <a:pt x="4166" y="1904"/>
                  </a:lnTo>
                  <a:lnTo>
                    <a:pt x="4034" y="2671"/>
                  </a:lnTo>
                  <a:lnTo>
                    <a:pt x="3841" y="3081"/>
                  </a:lnTo>
                  <a:lnTo>
                    <a:pt x="3523" y="3357"/>
                  </a:lnTo>
                  <a:lnTo>
                    <a:pt x="3277" y="3501"/>
                  </a:lnTo>
                  <a:lnTo>
                    <a:pt x="2930" y="3501"/>
                  </a:lnTo>
                  <a:lnTo>
                    <a:pt x="2500" y="3379"/>
                  </a:lnTo>
                  <a:lnTo>
                    <a:pt x="1713" y="3061"/>
                  </a:lnTo>
                  <a:lnTo>
                    <a:pt x="496" y="2744"/>
                  </a:lnTo>
                  <a:lnTo>
                    <a:pt x="0" y="1604"/>
                  </a:lnTo>
                  <a:lnTo>
                    <a:pt x="35" y="972"/>
                  </a:lnTo>
                  <a:lnTo>
                    <a:pt x="291" y="430"/>
                  </a:lnTo>
                  <a:lnTo>
                    <a:pt x="679" y="103"/>
                  </a:lnTo>
                  <a:lnTo>
                    <a:pt x="1200" y="20"/>
                  </a:lnTo>
                  <a:lnTo>
                    <a:pt x="1600" y="0"/>
                  </a:lnTo>
                  <a:lnTo>
                    <a:pt x="1825" y="81"/>
                  </a:lnTo>
                  <a:lnTo>
                    <a:pt x="1139" y="471"/>
                  </a:lnTo>
                  <a:lnTo>
                    <a:pt x="1139" y="471"/>
                  </a:lnTo>
                  <a:lnTo>
                    <a:pt x="1139" y="471"/>
                  </a:lnTo>
                  <a:close/>
                </a:path>
              </a:pathLst>
            </a:custGeom>
            <a:solidFill>
              <a:srgbClr val="D6D0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11" y="11"/>
              <a:ext cx="1692" cy="1617"/>
            </a:xfrm>
            <a:custGeom>
              <a:avLst/>
              <a:gdLst/>
              <a:ahLst/>
              <a:cxnLst>
                <a:cxn ang="0">
                  <a:pos x="1374" y="362"/>
                </a:cxn>
                <a:cxn ang="0">
                  <a:pos x="2698" y="39"/>
                </a:cxn>
                <a:cxn ang="0">
                  <a:pos x="3021" y="2"/>
                </a:cxn>
                <a:cxn ang="0">
                  <a:pos x="3229" y="200"/>
                </a:cxn>
                <a:cxn ang="0">
                  <a:pos x="3067" y="1533"/>
                </a:cxn>
                <a:cxn ang="0">
                  <a:pos x="2925" y="2070"/>
                </a:cxn>
                <a:cxn ang="0">
                  <a:pos x="2510" y="2075"/>
                </a:cxn>
                <a:cxn ang="0">
                  <a:pos x="2849" y="2202"/>
                </a:cxn>
                <a:cxn ang="0">
                  <a:pos x="3274" y="2301"/>
                </a:cxn>
                <a:cxn ang="0">
                  <a:pos x="3292" y="2589"/>
                </a:cxn>
                <a:cxn ang="0">
                  <a:pos x="3375" y="3043"/>
                </a:cxn>
                <a:cxn ang="0">
                  <a:pos x="3261" y="3235"/>
                </a:cxn>
                <a:cxn ang="0">
                  <a:pos x="708" y="3167"/>
                </a:cxn>
                <a:cxn ang="0">
                  <a:pos x="500" y="3098"/>
                </a:cxn>
                <a:cxn ang="0">
                  <a:pos x="410" y="2751"/>
                </a:cxn>
                <a:cxn ang="0">
                  <a:pos x="243" y="2448"/>
                </a:cxn>
                <a:cxn ang="0">
                  <a:pos x="256" y="2359"/>
                </a:cxn>
                <a:cxn ang="0">
                  <a:pos x="139" y="2315"/>
                </a:cxn>
                <a:cxn ang="0">
                  <a:pos x="113" y="2171"/>
                </a:cxn>
                <a:cxn ang="0">
                  <a:pos x="0" y="1971"/>
                </a:cxn>
                <a:cxn ang="0">
                  <a:pos x="60" y="1830"/>
                </a:cxn>
                <a:cxn ang="0">
                  <a:pos x="47" y="1635"/>
                </a:cxn>
                <a:cxn ang="0">
                  <a:pos x="152" y="1766"/>
                </a:cxn>
                <a:cxn ang="0">
                  <a:pos x="400" y="2189"/>
                </a:cxn>
                <a:cxn ang="0">
                  <a:pos x="395" y="1944"/>
                </a:cxn>
                <a:cxn ang="0">
                  <a:pos x="308" y="1749"/>
                </a:cxn>
                <a:cxn ang="0">
                  <a:pos x="425" y="1622"/>
                </a:cxn>
                <a:cxn ang="0">
                  <a:pos x="559" y="1767"/>
                </a:cxn>
                <a:cxn ang="0">
                  <a:pos x="490" y="1936"/>
                </a:cxn>
                <a:cxn ang="0">
                  <a:pos x="600" y="2318"/>
                </a:cxn>
                <a:cxn ang="0">
                  <a:pos x="638" y="1822"/>
                </a:cxn>
                <a:cxn ang="0">
                  <a:pos x="640" y="1744"/>
                </a:cxn>
                <a:cxn ang="0">
                  <a:pos x="652" y="1685"/>
                </a:cxn>
                <a:cxn ang="0">
                  <a:pos x="698" y="1604"/>
                </a:cxn>
                <a:cxn ang="0">
                  <a:pos x="789" y="1498"/>
                </a:cxn>
                <a:cxn ang="0">
                  <a:pos x="838" y="1415"/>
                </a:cxn>
                <a:cxn ang="0">
                  <a:pos x="1143" y="1515"/>
                </a:cxn>
                <a:cxn ang="0">
                  <a:pos x="900" y="2164"/>
                </a:cxn>
                <a:cxn ang="0">
                  <a:pos x="1048" y="2258"/>
                </a:cxn>
                <a:cxn ang="0">
                  <a:pos x="976" y="2351"/>
                </a:cxn>
                <a:cxn ang="0">
                  <a:pos x="898" y="2776"/>
                </a:cxn>
                <a:cxn ang="0">
                  <a:pos x="1197" y="2602"/>
                </a:cxn>
                <a:cxn ang="0">
                  <a:pos x="1186" y="2409"/>
                </a:cxn>
                <a:cxn ang="0">
                  <a:pos x="1574" y="2321"/>
                </a:cxn>
                <a:cxn ang="0">
                  <a:pos x="1677" y="2270"/>
                </a:cxn>
                <a:cxn ang="0">
                  <a:pos x="1783" y="2077"/>
                </a:cxn>
                <a:cxn ang="0">
                  <a:pos x="1389" y="1627"/>
                </a:cxn>
                <a:cxn ang="0">
                  <a:pos x="1176" y="810"/>
                </a:cxn>
                <a:cxn ang="0">
                  <a:pos x="1138" y="498"/>
                </a:cxn>
                <a:cxn ang="0">
                  <a:pos x="1138" y="498"/>
                </a:cxn>
              </a:cxnLst>
              <a:rect l="0" t="0" r="r" b="b"/>
              <a:pathLst>
                <a:path w="3385" h="3235">
                  <a:moveTo>
                    <a:pt x="1138" y="498"/>
                  </a:moveTo>
                  <a:lnTo>
                    <a:pt x="1374" y="362"/>
                  </a:lnTo>
                  <a:lnTo>
                    <a:pt x="2045" y="167"/>
                  </a:lnTo>
                  <a:lnTo>
                    <a:pt x="2698" y="39"/>
                  </a:lnTo>
                  <a:lnTo>
                    <a:pt x="2927" y="0"/>
                  </a:lnTo>
                  <a:lnTo>
                    <a:pt x="3021" y="2"/>
                  </a:lnTo>
                  <a:lnTo>
                    <a:pt x="3132" y="65"/>
                  </a:lnTo>
                  <a:lnTo>
                    <a:pt x="3229" y="200"/>
                  </a:lnTo>
                  <a:lnTo>
                    <a:pt x="3267" y="341"/>
                  </a:lnTo>
                  <a:lnTo>
                    <a:pt x="3067" y="1533"/>
                  </a:lnTo>
                  <a:lnTo>
                    <a:pt x="2998" y="1982"/>
                  </a:lnTo>
                  <a:lnTo>
                    <a:pt x="2925" y="2070"/>
                  </a:lnTo>
                  <a:lnTo>
                    <a:pt x="2646" y="2020"/>
                  </a:lnTo>
                  <a:lnTo>
                    <a:pt x="2510" y="2075"/>
                  </a:lnTo>
                  <a:lnTo>
                    <a:pt x="2656" y="2156"/>
                  </a:lnTo>
                  <a:lnTo>
                    <a:pt x="2849" y="2202"/>
                  </a:lnTo>
                  <a:lnTo>
                    <a:pt x="2859" y="2298"/>
                  </a:lnTo>
                  <a:lnTo>
                    <a:pt x="3274" y="2301"/>
                  </a:lnTo>
                  <a:lnTo>
                    <a:pt x="3337" y="2301"/>
                  </a:lnTo>
                  <a:lnTo>
                    <a:pt x="3292" y="2589"/>
                  </a:lnTo>
                  <a:lnTo>
                    <a:pt x="3241" y="2905"/>
                  </a:lnTo>
                  <a:lnTo>
                    <a:pt x="3375" y="3043"/>
                  </a:lnTo>
                  <a:lnTo>
                    <a:pt x="3385" y="3113"/>
                  </a:lnTo>
                  <a:lnTo>
                    <a:pt x="3261" y="3235"/>
                  </a:lnTo>
                  <a:lnTo>
                    <a:pt x="1389" y="3119"/>
                  </a:lnTo>
                  <a:lnTo>
                    <a:pt x="708" y="3167"/>
                  </a:lnTo>
                  <a:lnTo>
                    <a:pt x="633" y="3111"/>
                  </a:lnTo>
                  <a:lnTo>
                    <a:pt x="500" y="3098"/>
                  </a:lnTo>
                  <a:lnTo>
                    <a:pt x="453" y="3065"/>
                  </a:lnTo>
                  <a:lnTo>
                    <a:pt x="410" y="2751"/>
                  </a:lnTo>
                  <a:lnTo>
                    <a:pt x="306" y="2478"/>
                  </a:lnTo>
                  <a:lnTo>
                    <a:pt x="243" y="2448"/>
                  </a:lnTo>
                  <a:lnTo>
                    <a:pt x="243" y="2405"/>
                  </a:lnTo>
                  <a:lnTo>
                    <a:pt x="256" y="2359"/>
                  </a:lnTo>
                  <a:lnTo>
                    <a:pt x="237" y="2263"/>
                  </a:lnTo>
                  <a:lnTo>
                    <a:pt x="139" y="2315"/>
                  </a:lnTo>
                  <a:lnTo>
                    <a:pt x="73" y="2301"/>
                  </a:lnTo>
                  <a:lnTo>
                    <a:pt x="113" y="2171"/>
                  </a:lnTo>
                  <a:lnTo>
                    <a:pt x="22" y="2063"/>
                  </a:lnTo>
                  <a:lnTo>
                    <a:pt x="0" y="1971"/>
                  </a:lnTo>
                  <a:lnTo>
                    <a:pt x="5" y="1885"/>
                  </a:lnTo>
                  <a:lnTo>
                    <a:pt x="60" y="1830"/>
                  </a:lnTo>
                  <a:lnTo>
                    <a:pt x="101" y="1781"/>
                  </a:lnTo>
                  <a:lnTo>
                    <a:pt x="47" y="1635"/>
                  </a:lnTo>
                  <a:lnTo>
                    <a:pt x="137" y="1599"/>
                  </a:lnTo>
                  <a:lnTo>
                    <a:pt x="152" y="1766"/>
                  </a:lnTo>
                  <a:lnTo>
                    <a:pt x="232" y="1766"/>
                  </a:lnTo>
                  <a:lnTo>
                    <a:pt x="400" y="2189"/>
                  </a:lnTo>
                  <a:lnTo>
                    <a:pt x="443" y="2025"/>
                  </a:lnTo>
                  <a:lnTo>
                    <a:pt x="395" y="1944"/>
                  </a:lnTo>
                  <a:lnTo>
                    <a:pt x="329" y="1852"/>
                  </a:lnTo>
                  <a:lnTo>
                    <a:pt x="308" y="1749"/>
                  </a:lnTo>
                  <a:lnTo>
                    <a:pt x="346" y="1652"/>
                  </a:lnTo>
                  <a:lnTo>
                    <a:pt x="425" y="1622"/>
                  </a:lnTo>
                  <a:lnTo>
                    <a:pt x="514" y="1647"/>
                  </a:lnTo>
                  <a:lnTo>
                    <a:pt x="559" y="1767"/>
                  </a:lnTo>
                  <a:lnTo>
                    <a:pt x="547" y="1834"/>
                  </a:lnTo>
                  <a:lnTo>
                    <a:pt x="490" y="1936"/>
                  </a:lnTo>
                  <a:lnTo>
                    <a:pt x="503" y="2063"/>
                  </a:lnTo>
                  <a:lnTo>
                    <a:pt x="600" y="2318"/>
                  </a:lnTo>
                  <a:lnTo>
                    <a:pt x="648" y="1863"/>
                  </a:lnTo>
                  <a:lnTo>
                    <a:pt x="638" y="1822"/>
                  </a:lnTo>
                  <a:lnTo>
                    <a:pt x="660" y="1787"/>
                  </a:lnTo>
                  <a:lnTo>
                    <a:pt x="640" y="1744"/>
                  </a:lnTo>
                  <a:lnTo>
                    <a:pt x="665" y="1715"/>
                  </a:lnTo>
                  <a:lnTo>
                    <a:pt x="652" y="1685"/>
                  </a:lnTo>
                  <a:lnTo>
                    <a:pt x="686" y="1655"/>
                  </a:lnTo>
                  <a:lnTo>
                    <a:pt x="698" y="1604"/>
                  </a:lnTo>
                  <a:lnTo>
                    <a:pt x="695" y="1508"/>
                  </a:lnTo>
                  <a:lnTo>
                    <a:pt x="789" y="1498"/>
                  </a:lnTo>
                  <a:lnTo>
                    <a:pt x="835" y="1498"/>
                  </a:lnTo>
                  <a:lnTo>
                    <a:pt x="838" y="1415"/>
                  </a:lnTo>
                  <a:lnTo>
                    <a:pt x="1070" y="1359"/>
                  </a:lnTo>
                  <a:lnTo>
                    <a:pt x="1143" y="1515"/>
                  </a:lnTo>
                  <a:lnTo>
                    <a:pt x="906" y="2131"/>
                  </a:lnTo>
                  <a:lnTo>
                    <a:pt x="900" y="2164"/>
                  </a:lnTo>
                  <a:lnTo>
                    <a:pt x="1017" y="2217"/>
                  </a:lnTo>
                  <a:lnTo>
                    <a:pt x="1048" y="2258"/>
                  </a:lnTo>
                  <a:lnTo>
                    <a:pt x="1048" y="2310"/>
                  </a:lnTo>
                  <a:lnTo>
                    <a:pt x="976" y="2351"/>
                  </a:lnTo>
                  <a:lnTo>
                    <a:pt x="933" y="2500"/>
                  </a:lnTo>
                  <a:lnTo>
                    <a:pt x="898" y="2776"/>
                  </a:lnTo>
                  <a:lnTo>
                    <a:pt x="1057" y="2615"/>
                  </a:lnTo>
                  <a:lnTo>
                    <a:pt x="1197" y="2602"/>
                  </a:lnTo>
                  <a:lnTo>
                    <a:pt x="1167" y="2475"/>
                  </a:lnTo>
                  <a:lnTo>
                    <a:pt x="1186" y="2409"/>
                  </a:lnTo>
                  <a:lnTo>
                    <a:pt x="1576" y="2377"/>
                  </a:lnTo>
                  <a:lnTo>
                    <a:pt x="1574" y="2321"/>
                  </a:lnTo>
                  <a:lnTo>
                    <a:pt x="1621" y="2288"/>
                  </a:lnTo>
                  <a:lnTo>
                    <a:pt x="1677" y="2270"/>
                  </a:lnTo>
                  <a:lnTo>
                    <a:pt x="1784" y="2182"/>
                  </a:lnTo>
                  <a:lnTo>
                    <a:pt x="1783" y="2077"/>
                  </a:lnTo>
                  <a:lnTo>
                    <a:pt x="1480" y="1977"/>
                  </a:lnTo>
                  <a:lnTo>
                    <a:pt x="1389" y="1627"/>
                  </a:lnTo>
                  <a:lnTo>
                    <a:pt x="1242" y="1062"/>
                  </a:lnTo>
                  <a:lnTo>
                    <a:pt x="1176" y="810"/>
                  </a:lnTo>
                  <a:lnTo>
                    <a:pt x="1141" y="571"/>
                  </a:lnTo>
                  <a:lnTo>
                    <a:pt x="1138" y="498"/>
                  </a:lnTo>
                  <a:lnTo>
                    <a:pt x="1138" y="498"/>
                  </a:lnTo>
                  <a:lnTo>
                    <a:pt x="1138" y="49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3512" y="687"/>
              <a:ext cx="561" cy="879"/>
            </a:xfrm>
            <a:custGeom>
              <a:avLst/>
              <a:gdLst/>
              <a:ahLst/>
              <a:cxnLst>
                <a:cxn ang="0">
                  <a:pos x="848" y="52"/>
                </a:cxn>
                <a:cxn ang="0">
                  <a:pos x="1121" y="150"/>
                </a:cxn>
                <a:cxn ang="0">
                  <a:pos x="1026" y="884"/>
                </a:cxn>
                <a:cxn ang="0">
                  <a:pos x="958" y="995"/>
                </a:cxn>
                <a:cxn ang="0">
                  <a:pos x="834" y="1679"/>
                </a:cxn>
                <a:cxn ang="0">
                  <a:pos x="646" y="1758"/>
                </a:cxn>
                <a:cxn ang="0">
                  <a:pos x="429" y="1689"/>
                </a:cxn>
                <a:cxn ang="0">
                  <a:pos x="335" y="1166"/>
                </a:cxn>
                <a:cxn ang="0">
                  <a:pos x="256" y="1092"/>
                </a:cxn>
                <a:cxn ang="0">
                  <a:pos x="205" y="995"/>
                </a:cxn>
                <a:cxn ang="0">
                  <a:pos x="201" y="889"/>
                </a:cxn>
                <a:cxn ang="0">
                  <a:pos x="99" y="935"/>
                </a:cxn>
                <a:cxn ang="0">
                  <a:pos x="114" y="811"/>
                </a:cxn>
                <a:cxn ang="0">
                  <a:pos x="0" y="634"/>
                </a:cxn>
                <a:cxn ang="0">
                  <a:pos x="61" y="451"/>
                </a:cxn>
                <a:cxn ang="0">
                  <a:pos x="67" y="261"/>
                </a:cxn>
                <a:cxn ang="0">
                  <a:pos x="170" y="243"/>
                </a:cxn>
                <a:cxn ang="0">
                  <a:pos x="175" y="370"/>
                </a:cxn>
                <a:cxn ang="0">
                  <a:pos x="271" y="464"/>
                </a:cxn>
                <a:cxn ang="0">
                  <a:pos x="415" y="738"/>
                </a:cxn>
                <a:cxn ang="0">
                  <a:pos x="388" y="565"/>
                </a:cxn>
                <a:cxn ang="0">
                  <a:pos x="317" y="353"/>
                </a:cxn>
                <a:cxn ang="0">
                  <a:pos x="431" y="251"/>
                </a:cxn>
                <a:cxn ang="0">
                  <a:pos x="555" y="315"/>
                </a:cxn>
                <a:cxn ang="0">
                  <a:pos x="509" y="550"/>
                </a:cxn>
                <a:cxn ang="0">
                  <a:pos x="555" y="821"/>
                </a:cxn>
                <a:cxn ang="0">
                  <a:pos x="598" y="935"/>
                </a:cxn>
                <a:cxn ang="0">
                  <a:pos x="677" y="479"/>
                </a:cxn>
                <a:cxn ang="0">
                  <a:pos x="672" y="418"/>
                </a:cxn>
                <a:cxn ang="0">
                  <a:pos x="681" y="352"/>
                </a:cxn>
                <a:cxn ang="0">
                  <a:pos x="710" y="292"/>
                </a:cxn>
                <a:cxn ang="0">
                  <a:pos x="707" y="133"/>
                </a:cxn>
                <a:cxn ang="0">
                  <a:pos x="830" y="140"/>
                </a:cxn>
                <a:cxn ang="0">
                  <a:pos x="838" y="109"/>
                </a:cxn>
              </a:cxnLst>
              <a:rect l="0" t="0" r="r" b="b"/>
              <a:pathLst>
                <a:path w="1121" h="1758">
                  <a:moveTo>
                    <a:pt x="838" y="109"/>
                  </a:moveTo>
                  <a:lnTo>
                    <a:pt x="848" y="52"/>
                  </a:lnTo>
                  <a:lnTo>
                    <a:pt x="1063" y="0"/>
                  </a:lnTo>
                  <a:lnTo>
                    <a:pt x="1121" y="150"/>
                  </a:lnTo>
                  <a:lnTo>
                    <a:pt x="892" y="805"/>
                  </a:lnTo>
                  <a:lnTo>
                    <a:pt x="1026" y="884"/>
                  </a:lnTo>
                  <a:lnTo>
                    <a:pt x="1020" y="945"/>
                  </a:lnTo>
                  <a:lnTo>
                    <a:pt x="958" y="995"/>
                  </a:lnTo>
                  <a:lnTo>
                    <a:pt x="868" y="1449"/>
                  </a:lnTo>
                  <a:lnTo>
                    <a:pt x="834" y="1679"/>
                  </a:lnTo>
                  <a:lnTo>
                    <a:pt x="787" y="1738"/>
                  </a:lnTo>
                  <a:lnTo>
                    <a:pt x="646" y="1758"/>
                  </a:lnTo>
                  <a:lnTo>
                    <a:pt x="458" y="1727"/>
                  </a:lnTo>
                  <a:lnTo>
                    <a:pt x="429" y="1689"/>
                  </a:lnTo>
                  <a:lnTo>
                    <a:pt x="400" y="1371"/>
                  </a:lnTo>
                  <a:lnTo>
                    <a:pt x="335" y="1166"/>
                  </a:lnTo>
                  <a:lnTo>
                    <a:pt x="294" y="1105"/>
                  </a:lnTo>
                  <a:lnTo>
                    <a:pt x="256" y="1092"/>
                  </a:lnTo>
                  <a:lnTo>
                    <a:pt x="206" y="1041"/>
                  </a:lnTo>
                  <a:lnTo>
                    <a:pt x="205" y="995"/>
                  </a:lnTo>
                  <a:lnTo>
                    <a:pt x="254" y="950"/>
                  </a:lnTo>
                  <a:lnTo>
                    <a:pt x="201" y="889"/>
                  </a:lnTo>
                  <a:lnTo>
                    <a:pt x="165" y="948"/>
                  </a:lnTo>
                  <a:lnTo>
                    <a:pt x="99" y="935"/>
                  </a:lnTo>
                  <a:lnTo>
                    <a:pt x="86" y="900"/>
                  </a:lnTo>
                  <a:lnTo>
                    <a:pt x="114" y="811"/>
                  </a:lnTo>
                  <a:lnTo>
                    <a:pt x="66" y="738"/>
                  </a:lnTo>
                  <a:lnTo>
                    <a:pt x="0" y="634"/>
                  </a:lnTo>
                  <a:lnTo>
                    <a:pt x="13" y="522"/>
                  </a:lnTo>
                  <a:lnTo>
                    <a:pt x="61" y="451"/>
                  </a:lnTo>
                  <a:lnTo>
                    <a:pt x="117" y="406"/>
                  </a:lnTo>
                  <a:lnTo>
                    <a:pt x="67" y="261"/>
                  </a:lnTo>
                  <a:lnTo>
                    <a:pt x="137" y="243"/>
                  </a:lnTo>
                  <a:lnTo>
                    <a:pt x="170" y="243"/>
                  </a:lnTo>
                  <a:lnTo>
                    <a:pt x="158" y="302"/>
                  </a:lnTo>
                  <a:lnTo>
                    <a:pt x="175" y="370"/>
                  </a:lnTo>
                  <a:lnTo>
                    <a:pt x="229" y="388"/>
                  </a:lnTo>
                  <a:lnTo>
                    <a:pt x="271" y="464"/>
                  </a:lnTo>
                  <a:lnTo>
                    <a:pt x="378" y="803"/>
                  </a:lnTo>
                  <a:lnTo>
                    <a:pt x="415" y="738"/>
                  </a:lnTo>
                  <a:lnTo>
                    <a:pt x="436" y="644"/>
                  </a:lnTo>
                  <a:lnTo>
                    <a:pt x="388" y="565"/>
                  </a:lnTo>
                  <a:lnTo>
                    <a:pt x="324" y="466"/>
                  </a:lnTo>
                  <a:lnTo>
                    <a:pt x="317" y="353"/>
                  </a:lnTo>
                  <a:lnTo>
                    <a:pt x="368" y="272"/>
                  </a:lnTo>
                  <a:lnTo>
                    <a:pt x="431" y="251"/>
                  </a:lnTo>
                  <a:lnTo>
                    <a:pt x="484" y="266"/>
                  </a:lnTo>
                  <a:lnTo>
                    <a:pt x="555" y="315"/>
                  </a:lnTo>
                  <a:lnTo>
                    <a:pt x="586" y="419"/>
                  </a:lnTo>
                  <a:lnTo>
                    <a:pt x="509" y="550"/>
                  </a:lnTo>
                  <a:lnTo>
                    <a:pt x="496" y="636"/>
                  </a:lnTo>
                  <a:lnTo>
                    <a:pt x="555" y="821"/>
                  </a:lnTo>
                  <a:lnTo>
                    <a:pt x="555" y="932"/>
                  </a:lnTo>
                  <a:lnTo>
                    <a:pt x="598" y="935"/>
                  </a:lnTo>
                  <a:lnTo>
                    <a:pt x="669" y="533"/>
                  </a:lnTo>
                  <a:lnTo>
                    <a:pt x="677" y="479"/>
                  </a:lnTo>
                  <a:lnTo>
                    <a:pt x="656" y="441"/>
                  </a:lnTo>
                  <a:lnTo>
                    <a:pt x="672" y="418"/>
                  </a:lnTo>
                  <a:lnTo>
                    <a:pt x="658" y="371"/>
                  </a:lnTo>
                  <a:lnTo>
                    <a:pt x="681" y="352"/>
                  </a:lnTo>
                  <a:lnTo>
                    <a:pt x="666" y="320"/>
                  </a:lnTo>
                  <a:lnTo>
                    <a:pt x="710" y="292"/>
                  </a:lnTo>
                  <a:lnTo>
                    <a:pt x="706" y="244"/>
                  </a:lnTo>
                  <a:lnTo>
                    <a:pt x="707" y="133"/>
                  </a:lnTo>
                  <a:lnTo>
                    <a:pt x="757" y="127"/>
                  </a:lnTo>
                  <a:lnTo>
                    <a:pt x="830" y="140"/>
                  </a:lnTo>
                  <a:lnTo>
                    <a:pt x="838" y="109"/>
                  </a:lnTo>
                  <a:lnTo>
                    <a:pt x="838" y="109"/>
                  </a:lnTo>
                  <a:lnTo>
                    <a:pt x="838" y="10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675" y="1099"/>
              <a:ext cx="360" cy="470"/>
            </a:xfrm>
            <a:custGeom>
              <a:avLst/>
              <a:gdLst/>
              <a:ahLst/>
              <a:cxnLst>
                <a:cxn ang="0">
                  <a:pos x="65" y="293"/>
                </a:cxn>
                <a:cxn ang="0">
                  <a:pos x="80" y="346"/>
                </a:cxn>
                <a:cxn ang="0">
                  <a:pos x="152" y="470"/>
                </a:cxn>
                <a:cxn ang="0">
                  <a:pos x="109" y="551"/>
                </a:cxn>
                <a:cxn ang="0">
                  <a:pos x="159" y="680"/>
                </a:cxn>
                <a:cxn ang="0">
                  <a:pos x="212" y="795"/>
                </a:cxn>
                <a:cxn ang="0">
                  <a:pos x="147" y="906"/>
                </a:cxn>
                <a:cxn ang="0">
                  <a:pos x="296" y="939"/>
                </a:cxn>
                <a:cxn ang="0">
                  <a:pos x="450" y="751"/>
                </a:cxn>
                <a:cxn ang="0">
                  <a:pos x="561" y="602"/>
                </a:cxn>
                <a:cxn ang="0">
                  <a:pos x="624" y="189"/>
                </a:cxn>
                <a:cxn ang="0">
                  <a:pos x="719" y="63"/>
                </a:cxn>
                <a:cxn ang="0">
                  <a:pos x="577" y="0"/>
                </a:cxn>
                <a:cxn ang="0">
                  <a:pos x="288" y="100"/>
                </a:cxn>
                <a:cxn ang="0">
                  <a:pos x="228" y="88"/>
                </a:cxn>
                <a:cxn ang="0">
                  <a:pos x="175" y="157"/>
                </a:cxn>
                <a:cxn ang="0">
                  <a:pos x="93" y="136"/>
                </a:cxn>
                <a:cxn ang="0">
                  <a:pos x="0" y="220"/>
                </a:cxn>
                <a:cxn ang="0">
                  <a:pos x="65" y="293"/>
                </a:cxn>
                <a:cxn ang="0">
                  <a:pos x="65" y="293"/>
                </a:cxn>
                <a:cxn ang="0">
                  <a:pos x="65" y="293"/>
                </a:cxn>
              </a:cxnLst>
              <a:rect l="0" t="0" r="r" b="b"/>
              <a:pathLst>
                <a:path w="719" h="939">
                  <a:moveTo>
                    <a:pt x="65" y="293"/>
                  </a:moveTo>
                  <a:lnTo>
                    <a:pt x="80" y="346"/>
                  </a:lnTo>
                  <a:lnTo>
                    <a:pt x="152" y="470"/>
                  </a:lnTo>
                  <a:lnTo>
                    <a:pt x="109" y="551"/>
                  </a:lnTo>
                  <a:lnTo>
                    <a:pt x="159" y="680"/>
                  </a:lnTo>
                  <a:lnTo>
                    <a:pt x="212" y="795"/>
                  </a:lnTo>
                  <a:lnTo>
                    <a:pt x="147" y="906"/>
                  </a:lnTo>
                  <a:lnTo>
                    <a:pt x="296" y="939"/>
                  </a:lnTo>
                  <a:lnTo>
                    <a:pt x="450" y="751"/>
                  </a:lnTo>
                  <a:lnTo>
                    <a:pt x="561" y="602"/>
                  </a:lnTo>
                  <a:lnTo>
                    <a:pt x="624" y="189"/>
                  </a:lnTo>
                  <a:lnTo>
                    <a:pt x="719" y="63"/>
                  </a:lnTo>
                  <a:lnTo>
                    <a:pt x="577" y="0"/>
                  </a:lnTo>
                  <a:lnTo>
                    <a:pt x="288" y="100"/>
                  </a:lnTo>
                  <a:lnTo>
                    <a:pt x="228" y="88"/>
                  </a:lnTo>
                  <a:lnTo>
                    <a:pt x="175" y="157"/>
                  </a:lnTo>
                  <a:lnTo>
                    <a:pt x="93" y="136"/>
                  </a:lnTo>
                  <a:lnTo>
                    <a:pt x="0" y="220"/>
                  </a:lnTo>
                  <a:lnTo>
                    <a:pt x="65" y="293"/>
                  </a:lnTo>
                  <a:lnTo>
                    <a:pt x="65" y="293"/>
                  </a:lnTo>
                  <a:lnTo>
                    <a:pt x="65" y="293"/>
                  </a:lnTo>
                  <a:close/>
                </a:path>
              </a:pathLst>
            </a:custGeom>
            <a:solidFill>
              <a:srgbClr val="B2FA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3605" y="882"/>
              <a:ext cx="126" cy="306"/>
            </a:xfrm>
            <a:custGeom>
              <a:avLst/>
              <a:gdLst/>
              <a:ahLst/>
              <a:cxnLst>
                <a:cxn ang="0">
                  <a:pos x="0" y="19"/>
                </a:cxn>
                <a:cxn ang="0">
                  <a:pos x="43" y="61"/>
                </a:cxn>
                <a:cxn ang="0">
                  <a:pos x="64" y="134"/>
                </a:cxn>
                <a:cxn ang="0">
                  <a:pos x="102" y="206"/>
                </a:cxn>
                <a:cxn ang="0">
                  <a:pos x="101" y="261"/>
                </a:cxn>
                <a:cxn ang="0">
                  <a:pos x="145" y="325"/>
                </a:cxn>
                <a:cxn ang="0">
                  <a:pos x="130" y="360"/>
                </a:cxn>
                <a:cxn ang="0">
                  <a:pos x="153" y="393"/>
                </a:cxn>
                <a:cxn ang="0">
                  <a:pos x="119" y="469"/>
                </a:cxn>
                <a:cxn ang="0">
                  <a:pos x="172" y="471"/>
                </a:cxn>
                <a:cxn ang="0">
                  <a:pos x="196" y="505"/>
                </a:cxn>
                <a:cxn ang="0">
                  <a:pos x="183" y="611"/>
                </a:cxn>
                <a:cxn ang="0">
                  <a:pos x="253" y="606"/>
                </a:cxn>
                <a:cxn ang="0">
                  <a:pos x="228" y="469"/>
                </a:cxn>
                <a:cxn ang="0">
                  <a:pos x="153" y="234"/>
                </a:cxn>
                <a:cxn ang="0">
                  <a:pos x="77" y="43"/>
                </a:cxn>
                <a:cxn ang="0">
                  <a:pos x="33" y="0"/>
                </a:cxn>
                <a:cxn ang="0">
                  <a:pos x="0" y="19"/>
                </a:cxn>
                <a:cxn ang="0">
                  <a:pos x="0" y="19"/>
                </a:cxn>
                <a:cxn ang="0">
                  <a:pos x="0" y="19"/>
                </a:cxn>
              </a:cxnLst>
              <a:rect l="0" t="0" r="r" b="b"/>
              <a:pathLst>
                <a:path w="253" h="611">
                  <a:moveTo>
                    <a:pt x="0" y="19"/>
                  </a:moveTo>
                  <a:lnTo>
                    <a:pt x="43" y="61"/>
                  </a:lnTo>
                  <a:lnTo>
                    <a:pt x="64" y="134"/>
                  </a:lnTo>
                  <a:lnTo>
                    <a:pt x="102" y="206"/>
                  </a:lnTo>
                  <a:lnTo>
                    <a:pt x="101" y="261"/>
                  </a:lnTo>
                  <a:lnTo>
                    <a:pt x="145" y="325"/>
                  </a:lnTo>
                  <a:lnTo>
                    <a:pt x="130" y="360"/>
                  </a:lnTo>
                  <a:lnTo>
                    <a:pt x="153" y="393"/>
                  </a:lnTo>
                  <a:lnTo>
                    <a:pt x="119" y="469"/>
                  </a:lnTo>
                  <a:lnTo>
                    <a:pt x="172" y="471"/>
                  </a:lnTo>
                  <a:lnTo>
                    <a:pt x="196" y="505"/>
                  </a:lnTo>
                  <a:lnTo>
                    <a:pt x="183" y="611"/>
                  </a:lnTo>
                  <a:lnTo>
                    <a:pt x="253" y="606"/>
                  </a:lnTo>
                  <a:lnTo>
                    <a:pt x="228" y="469"/>
                  </a:lnTo>
                  <a:lnTo>
                    <a:pt x="153" y="234"/>
                  </a:lnTo>
                  <a:lnTo>
                    <a:pt x="77" y="43"/>
                  </a:lnTo>
                  <a:lnTo>
                    <a:pt x="33" y="0"/>
                  </a:lnTo>
                  <a:lnTo>
                    <a:pt x="0" y="19"/>
                  </a:lnTo>
                  <a:lnTo>
                    <a:pt x="0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CC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534" y="908"/>
              <a:ext cx="157" cy="286"/>
            </a:xfrm>
            <a:custGeom>
              <a:avLst/>
              <a:gdLst/>
              <a:ahLst/>
              <a:cxnLst>
                <a:cxn ang="0">
                  <a:pos x="79" y="0"/>
                </a:cxn>
                <a:cxn ang="0">
                  <a:pos x="31" y="54"/>
                </a:cxn>
                <a:cxn ang="0">
                  <a:pos x="11" y="127"/>
                </a:cxn>
                <a:cxn ang="0">
                  <a:pos x="0" y="186"/>
                </a:cxn>
                <a:cxn ang="0">
                  <a:pos x="24" y="241"/>
                </a:cxn>
                <a:cxn ang="0">
                  <a:pos x="21" y="279"/>
                </a:cxn>
                <a:cxn ang="0">
                  <a:pos x="67" y="360"/>
                </a:cxn>
                <a:cxn ang="0">
                  <a:pos x="81" y="406"/>
                </a:cxn>
                <a:cxn ang="0">
                  <a:pos x="54" y="469"/>
                </a:cxn>
                <a:cxn ang="0">
                  <a:pos x="79" y="515"/>
                </a:cxn>
                <a:cxn ang="0">
                  <a:pos x="185" y="464"/>
                </a:cxn>
                <a:cxn ang="0">
                  <a:pos x="238" y="571"/>
                </a:cxn>
                <a:cxn ang="0">
                  <a:pos x="309" y="570"/>
                </a:cxn>
                <a:cxn ang="0">
                  <a:pos x="314" y="530"/>
                </a:cxn>
                <a:cxn ang="0">
                  <a:pos x="281" y="419"/>
                </a:cxn>
                <a:cxn ang="0">
                  <a:pos x="213" y="395"/>
                </a:cxn>
                <a:cxn ang="0">
                  <a:pos x="254" y="312"/>
                </a:cxn>
                <a:cxn ang="0">
                  <a:pos x="211" y="211"/>
                </a:cxn>
                <a:cxn ang="0">
                  <a:pos x="176" y="140"/>
                </a:cxn>
                <a:cxn ang="0">
                  <a:pos x="170" y="57"/>
                </a:cxn>
                <a:cxn ang="0">
                  <a:pos x="79" y="0"/>
                </a:cxn>
                <a:cxn ang="0">
                  <a:pos x="79" y="0"/>
                </a:cxn>
                <a:cxn ang="0">
                  <a:pos x="79" y="0"/>
                </a:cxn>
              </a:cxnLst>
              <a:rect l="0" t="0" r="r" b="b"/>
              <a:pathLst>
                <a:path w="314" h="571">
                  <a:moveTo>
                    <a:pt x="79" y="0"/>
                  </a:moveTo>
                  <a:lnTo>
                    <a:pt x="31" y="54"/>
                  </a:lnTo>
                  <a:lnTo>
                    <a:pt x="11" y="127"/>
                  </a:lnTo>
                  <a:lnTo>
                    <a:pt x="0" y="186"/>
                  </a:lnTo>
                  <a:lnTo>
                    <a:pt x="24" y="241"/>
                  </a:lnTo>
                  <a:lnTo>
                    <a:pt x="21" y="279"/>
                  </a:lnTo>
                  <a:lnTo>
                    <a:pt x="67" y="360"/>
                  </a:lnTo>
                  <a:lnTo>
                    <a:pt x="81" y="406"/>
                  </a:lnTo>
                  <a:lnTo>
                    <a:pt x="54" y="469"/>
                  </a:lnTo>
                  <a:lnTo>
                    <a:pt x="79" y="515"/>
                  </a:lnTo>
                  <a:lnTo>
                    <a:pt x="185" y="464"/>
                  </a:lnTo>
                  <a:lnTo>
                    <a:pt x="238" y="571"/>
                  </a:lnTo>
                  <a:lnTo>
                    <a:pt x="309" y="570"/>
                  </a:lnTo>
                  <a:lnTo>
                    <a:pt x="314" y="530"/>
                  </a:lnTo>
                  <a:lnTo>
                    <a:pt x="281" y="419"/>
                  </a:lnTo>
                  <a:lnTo>
                    <a:pt x="213" y="395"/>
                  </a:lnTo>
                  <a:lnTo>
                    <a:pt x="254" y="312"/>
                  </a:lnTo>
                  <a:lnTo>
                    <a:pt x="211" y="211"/>
                  </a:lnTo>
                  <a:lnTo>
                    <a:pt x="176" y="140"/>
                  </a:lnTo>
                  <a:lnTo>
                    <a:pt x="170" y="57"/>
                  </a:lnTo>
                  <a:lnTo>
                    <a:pt x="79" y="0"/>
                  </a:lnTo>
                  <a:lnTo>
                    <a:pt x="79" y="0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FFCC7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3852" y="687"/>
              <a:ext cx="192" cy="495"/>
            </a:xfrm>
            <a:custGeom>
              <a:avLst/>
              <a:gdLst/>
              <a:ahLst/>
              <a:cxnLst>
                <a:cxn ang="0">
                  <a:pos x="177" y="71"/>
                </a:cxn>
                <a:cxn ang="0">
                  <a:pos x="384" y="0"/>
                </a:cxn>
                <a:cxn ang="0">
                  <a:pos x="136" y="973"/>
                </a:cxn>
                <a:cxn ang="0">
                  <a:pos x="0" y="990"/>
                </a:cxn>
                <a:cxn ang="0">
                  <a:pos x="177" y="71"/>
                </a:cxn>
                <a:cxn ang="0">
                  <a:pos x="177" y="71"/>
                </a:cxn>
                <a:cxn ang="0">
                  <a:pos x="177" y="71"/>
                </a:cxn>
              </a:cxnLst>
              <a:rect l="0" t="0" r="r" b="b"/>
              <a:pathLst>
                <a:path w="384" h="990">
                  <a:moveTo>
                    <a:pt x="177" y="71"/>
                  </a:moveTo>
                  <a:lnTo>
                    <a:pt x="384" y="0"/>
                  </a:lnTo>
                  <a:lnTo>
                    <a:pt x="136" y="973"/>
                  </a:lnTo>
                  <a:lnTo>
                    <a:pt x="0" y="990"/>
                  </a:lnTo>
                  <a:lnTo>
                    <a:pt x="177" y="71"/>
                  </a:lnTo>
                  <a:lnTo>
                    <a:pt x="177" y="71"/>
                  </a:lnTo>
                  <a:lnTo>
                    <a:pt x="177" y="71"/>
                  </a:lnTo>
                  <a:close/>
                </a:path>
              </a:pathLst>
            </a:custGeom>
            <a:solidFill>
              <a:srgbClr val="FFD1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3846" y="839"/>
              <a:ext cx="89" cy="90"/>
            </a:xfrm>
            <a:custGeom>
              <a:avLst/>
              <a:gdLst/>
              <a:ahLst/>
              <a:cxnLst>
                <a:cxn ang="0">
                  <a:pos x="110" y="180"/>
                </a:cxn>
                <a:cxn ang="0">
                  <a:pos x="158" y="132"/>
                </a:cxn>
                <a:cxn ang="0">
                  <a:pos x="149" y="81"/>
                </a:cxn>
                <a:cxn ang="0">
                  <a:pos x="177" y="51"/>
                </a:cxn>
                <a:cxn ang="0">
                  <a:pos x="136" y="0"/>
                </a:cxn>
                <a:cxn ang="0">
                  <a:pos x="115" y="33"/>
                </a:cxn>
                <a:cxn ang="0">
                  <a:pos x="45" y="18"/>
                </a:cxn>
                <a:cxn ang="0">
                  <a:pos x="10" y="38"/>
                </a:cxn>
                <a:cxn ang="0">
                  <a:pos x="27" y="69"/>
                </a:cxn>
                <a:cxn ang="0">
                  <a:pos x="0" y="86"/>
                </a:cxn>
                <a:cxn ang="0">
                  <a:pos x="34" y="115"/>
                </a:cxn>
                <a:cxn ang="0">
                  <a:pos x="9" y="140"/>
                </a:cxn>
                <a:cxn ang="0">
                  <a:pos x="110" y="180"/>
                </a:cxn>
                <a:cxn ang="0">
                  <a:pos x="110" y="180"/>
                </a:cxn>
                <a:cxn ang="0">
                  <a:pos x="110" y="180"/>
                </a:cxn>
              </a:cxnLst>
              <a:rect l="0" t="0" r="r" b="b"/>
              <a:pathLst>
                <a:path w="177" h="180">
                  <a:moveTo>
                    <a:pt x="110" y="180"/>
                  </a:moveTo>
                  <a:lnTo>
                    <a:pt x="158" y="132"/>
                  </a:lnTo>
                  <a:lnTo>
                    <a:pt x="149" y="81"/>
                  </a:lnTo>
                  <a:lnTo>
                    <a:pt x="177" y="51"/>
                  </a:lnTo>
                  <a:lnTo>
                    <a:pt x="136" y="0"/>
                  </a:lnTo>
                  <a:lnTo>
                    <a:pt x="115" y="33"/>
                  </a:lnTo>
                  <a:lnTo>
                    <a:pt x="45" y="18"/>
                  </a:lnTo>
                  <a:lnTo>
                    <a:pt x="10" y="38"/>
                  </a:lnTo>
                  <a:lnTo>
                    <a:pt x="27" y="69"/>
                  </a:lnTo>
                  <a:lnTo>
                    <a:pt x="0" y="86"/>
                  </a:lnTo>
                  <a:lnTo>
                    <a:pt x="34" y="115"/>
                  </a:lnTo>
                  <a:lnTo>
                    <a:pt x="9" y="140"/>
                  </a:lnTo>
                  <a:lnTo>
                    <a:pt x="110" y="180"/>
                  </a:lnTo>
                  <a:lnTo>
                    <a:pt x="110" y="180"/>
                  </a:lnTo>
                  <a:lnTo>
                    <a:pt x="110" y="180"/>
                  </a:lnTo>
                  <a:close/>
                </a:path>
              </a:pathLst>
            </a:custGeom>
            <a:solidFill>
              <a:srgbClr val="A3A3D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876" y="757"/>
              <a:ext cx="51" cy="81"/>
            </a:xfrm>
            <a:custGeom>
              <a:avLst/>
              <a:gdLst/>
              <a:ahLst/>
              <a:cxnLst>
                <a:cxn ang="0">
                  <a:pos x="17" y="154"/>
                </a:cxn>
                <a:cxn ang="0">
                  <a:pos x="0" y="38"/>
                </a:cxn>
                <a:cxn ang="0">
                  <a:pos x="103" y="0"/>
                </a:cxn>
                <a:cxn ang="0">
                  <a:pos x="61" y="162"/>
                </a:cxn>
                <a:cxn ang="0">
                  <a:pos x="17" y="154"/>
                </a:cxn>
                <a:cxn ang="0">
                  <a:pos x="17" y="154"/>
                </a:cxn>
                <a:cxn ang="0">
                  <a:pos x="17" y="154"/>
                </a:cxn>
              </a:cxnLst>
              <a:rect l="0" t="0" r="r" b="b"/>
              <a:pathLst>
                <a:path w="103" h="162">
                  <a:moveTo>
                    <a:pt x="17" y="154"/>
                  </a:moveTo>
                  <a:lnTo>
                    <a:pt x="0" y="38"/>
                  </a:lnTo>
                  <a:lnTo>
                    <a:pt x="103" y="0"/>
                  </a:lnTo>
                  <a:lnTo>
                    <a:pt x="61" y="162"/>
                  </a:lnTo>
                  <a:lnTo>
                    <a:pt x="17" y="154"/>
                  </a:lnTo>
                  <a:lnTo>
                    <a:pt x="17" y="154"/>
                  </a:lnTo>
                  <a:lnTo>
                    <a:pt x="17" y="154"/>
                  </a:lnTo>
                  <a:close/>
                </a:path>
              </a:pathLst>
            </a:custGeom>
            <a:solidFill>
              <a:srgbClr val="FFB2B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3711" y="887"/>
              <a:ext cx="94" cy="298"/>
            </a:xfrm>
            <a:custGeom>
              <a:avLst/>
              <a:gdLst/>
              <a:ahLst/>
              <a:cxnLst>
                <a:cxn ang="0">
                  <a:pos x="166" y="0"/>
                </a:cxn>
                <a:cxn ang="0">
                  <a:pos x="152" y="66"/>
                </a:cxn>
                <a:cxn ang="0">
                  <a:pos x="93" y="166"/>
                </a:cxn>
                <a:cxn ang="0">
                  <a:pos x="63" y="191"/>
                </a:cxn>
                <a:cxn ang="0">
                  <a:pos x="78" y="277"/>
                </a:cxn>
                <a:cxn ang="0">
                  <a:pos x="68" y="363"/>
                </a:cxn>
                <a:cxn ang="0">
                  <a:pos x="63" y="401"/>
                </a:cxn>
                <a:cxn ang="0">
                  <a:pos x="109" y="520"/>
                </a:cxn>
                <a:cxn ang="0">
                  <a:pos x="0" y="444"/>
                </a:cxn>
                <a:cxn ang="0">
                  <a:pos x="42" y="596"/>
                </a:cxn>
                <a:cxn ang="0">
                  <a:pos x="152" y="586"/>
                </a:cxn>
                <a:cxn ang="0">
                  <a:pos x="167" y="456"/>
                </a:cxn>
                <a:cxn ang="0">
                  <a:pos x="114" y="315"/>
                </a:cxn>
                <a:cxn ang="0">
                  <a:pos x="119" y="216"/>
                </a:cxn>
                <a:cxn ang="0">
                  <a:pos x="159" y="99"/>
                </a:cxn>
                <a:cxn ang="0">
                  <a:pos x="189" y="34"/>
                </a:cxn>
                <a:cxn ang="0">
                  <a:pos x="166" y="0"/>
                </a:cxn>
                <a:cxn ang="0">
                  <a:pos x="166" y="0"/>
                </a:cxn>
                <a:cxn ang="0">
                  <a:pos x="166" y="0"/>
                </a:cxn>
              </a:cxnLst>
              <a:rect l="0" t="0" r="r" b="b"/>
              <a:pathLst>
                <a:path w="189" h="596">
                  <a:moveTo>
                    <a:pt x="166" y="0"/>
                  </a:moveTo>
                  <a:lnTo>
                    <a:pt x="152" y="66"/>
                  </a:lnTo>
                  <a:lnTo>
                    <a:pt x="93" y="166"/>
                  </a:lnTo>
                  <a:lnTo>
                    <a:pt x="63" y="191"/>
                  </a:lnTo>
                  <a:lnTo>
                    <a:pt x="78" y="277"/>
                  </a:lnTo>
                  <a:lnTo>
                    <a:pt x="68" y="363"/>
                  </a:lnTo>
                  <a:lnTo>
                    <a:pt x="63" y="401"/>
                  </a:lnTo>
                  <a:lnTo>
                    <a:pt x="109" y="520"/>
                  </a:lnTo>
                  <a:lnTo>
                    <a:pt x="0" y="444"/>
                  </a:lnTo>
                  <a:lnTo>
                    <a:pt x="42" y="596"/>
                  </a:lnTo>
                  <a:lnTo>
                    <a:pt x="152" y="586"/>
                  </a:lnTo>
                  <a:lnTo>
                    <a:pt x="167" y="456"/>
                  </a:lnTo>
                  <a:lnTo>
                    <a:pt x="114" y="315"/>
                  </a:lnTo>
                  <a:lnTo>
                    <a:pt x="119" y="216"/>
                  </a:lnTo>
                  <a:lnTo>
                    <a:pt x="159" y="99"/>
                  </a:lnTo>
                  <a:lnTo>
                    <a:pt x="189" y="34"/>
                  </a:lnTo>
                  <a:lnTo>
                    <a:pt x="166" y="0"/>
                  </a:lnTo>
                  <a:lnTo>
                    <a:pt x="166" y="0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rgbClr val="A3A3D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698" y="840"/>
              <a:ext cx="73" cy="103"/>
            </a:xfrm>
            <a:custGeom>
              <a:avLst/>
              <a:gdLst/>
              <a:ahLst/>
              <a:cxnLst>
                <a:cxn ang="0">
                  <a:pos x="145" y="64"/>
                </a:cxn>
                <a:cxn ang="0">
                  <a:pos x="97" y="0"/>
                </a:cxn>
                <a:cxn ang="0">
                  <a:pos x="36" y="0"/>
                </a:cxn>
                <a:cxn ang="0">
                  <a:pos x="3" y="53"/>
                </a:cxn>
                <a:cxn ang="0">
                  <a:pos x="0" y="116"/>
                </a:cxn>
                <a:cxn ang="0">
                  <a:pos x="21" y="180"/>
                </a:cxn>
                <a:cxn ang="0">
                  <a:pos x="102" y="205"/>
                </a:cxn>
                <a:cxn ang="0">
                  <a:pos x="76" y="99"/>
                </a:cxn>
                <a:cxn ang="0">
                  <a:pos x="95" y="66"/>
                </a:cxn>
                <a:cxn ang="0">
                  <a:pos x="145" y="64"/>
                </a:cxn>
                <a:cxn ang="0">
                  <a:pos x="145" y="64"/>
                </a:cxn>
                <a:cxn ang="0">
                  <a:pos x="145" y="64"/>
                </a:cxn>
              </a:cxnLst>
              <a:rect l="0" t="0" r="r" b="b"/>
              <a:pathLst>
                <a:path w="145" h="205">
                  <a:moveTo>
                    <a:pt x="145" y="64"/>
                  </a:moveTo>
                  <a:lnTo>
                    <a:pt x="97" y="0"/>
                  </a:lnTo>
                  <a:lnTo>
                    <a:pt x="36" y="0"/>
                  </a:lnTo>
                  <a:lnTo>
                    <a:pt x="3" y="53"/>
                  </a:lnTo>
                  <a:lnTo>
                    <a:pt x="0" y="116"/>
                  </a:lnTo>
                  <a:lnTo>
                    <a:pt x="21" y="180"/>
                  </a:lnTo>
                  <a:lnTo>
                    <a:pt x="102" y="205"/>
                  </a:lnTo>
                  <a:lnTo>
                    <a:pt x="76" y="99"/>
                  </a:lnTo>
                  <a:lnTo>
                    <a:pt x="95" y="66"/>
                  </a:lnTo>
                  <a:lnTo>
                    <a:pt x="145" y="64"/>
                  </a:lnTo>
                  <a:lnTo>
                    <a:pt x="145" y="64"/>
                  </a:lnTo>
                  <a:lnTo>
                    <a:pt x="145" y="64"/>
                  </a:lnTo>
                  <a:close/>
                </a:path>
              </a:pathLst>
            </a:custGeom>
            <a:solidFill>
              <a:srgbClr val="A3A3D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3852" y="687"/>
              <a:ext cx="228" cy="495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456" y="163"/>
                </a:cxn>
                <a:cxn ang="0">
                  <a:pos x="194" y="937"/>
                </a:cxn>
                <a:cxn ang="0">
                  <a:pos x="136" y="973"/>
                </a:cxn>
                <a:cxn ang="0">
                  <a:pos x="0" y="990"/>
                </a:cxn>
                <a:cxn ang="0">
                  <a:pos x="162" y="525"/>
                </a:cxn>
                <a:cxn ang="0">
                  <a:pos x="180" y="447"/>
                </a:cxn>
                <a:cxn ang="0">
                  <a:pos x="190" y="337"/>
                </a:cxn>
                <a:cxn ang="0">
                  <a:pos x="241" y="256"/>
                </a:cxn>
                <a:cxn ang="0">
                  <a:pos x="311" y="246"/>
                </a:cxn>
                <a:cxn ang="0">
                  <a:pos x="384" y="0"/>
                </a:cxn>
                <a:cxn ang="0">
                  <a:pos x="384" y="0"/>
                </a:cxn>
                <a:cxn ang="0">
                  <a:pos x="384" y="0"/>
                </a:cxn>
              </a:cxnLst>
              <a:rect l="0" t="0" r="r" b="b"/>
              <a:pathLst>
                <a:path w="456" h="990">
                  <a:moveTo>
                    <a:pt x="384" y="0"/>
                  </a:moveTo>
                  <a:lnTo>
                    <a:pt x="456" y="163"/>
                  </a:lnTo>
                  <a:lnTo>
                    <a:pt x="194" y="937"/>
                  </a:lnTo>
                  <a:lnTo>
                    <a:pt x="136" y="973"/>
                  </a:lnTo>
                  <a:lnTo>
                    <a:pt x="0" y="990"/>
                  </a:lnTo>
                  <a:lnTo>
                    <a:pt x="162" y="525"/>
                  </a:lnTo>
                  <a:lnTo>
                    <a:pt x="180" y="447"/>
                  </a:lnTo>
                  <a:lnTo>
                    <a:pt x="190" y="337"/>
                  </a:lnTo>
                  <a:lnTo>
                    <a:pt x="241" y="256"/>
                  </a:lnTo>
                  <a:lnTo>
                    <a:pt x="311" y="246"/>
                  </a:lnTo>
                  <a:lnTo>
                    <a:pt x="384" y="0"/>
                  </a:lnTo>
                  <a:lnTo>
                    <a:pt x="384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BF7E5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812" y="924"/>
              <a:ext cx="89" cy="258"/>
            </a:xfrm>
            <a:custGeom>
              <a:avLst/>
              <a:gdLst/>
              <a:ahLst/>
              <a:cxnLst>
                <a:cxn ang="0">
                  <a:pos x="119" y="0"/>
                </a:cxn>
                <a:cxn ang="0">
                  <a:pos x="177" y="10"/>
                </a:cxn>
                <a:cxn ang="0">
                  <a:pos x="79" y="516"/>
                </a:cxn>
                <a:cxn ang="0">
                  <a:pos x="0" y="511"/>
                </a:cxn>
                <a:cxn ang="0">
                  <a:pos x="119" y="0"/>
                </a:cxn>
                <a:cxn ang="0">
                  <a:pos x="119" y="0"/>
                </a:cxn>
                <a:cxn ang="0">
                  <a:pos x="119" y="0"/>
                </a:cxn>
              </a:cxnLst>
              <a:rect l="0" t="0" r="r" b="b"/>
              <a:pathLst>
                <a:path w="177" h="516">
                  <a:moveTo>
                    <a:pt x="119" y="0"/>
                  </a:moveTo>
                  <a:lnTo>
                    <a:pt x="177" y="10"/>
                  </a:lnTo>
                  <a:lnTo>
                    <a:pt x="79" y="516"/>
                  </a:lnTo>
                  <a:lnTo>
                    <a:pt x="0" y="511"/>
                  </a:lnTo>
                  <a:lnTo>
                    <a:pt x="119" y="0"/>
                  </a:lnTo>
                  <a:lnTo>
                    <a:pt x="119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FFB8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3540" y="909"/>
              <a:ext cx="140" cy="285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41" y="99"/>
                </a:cxn>
                <a:cxn ang="0">
                  <a:pos x="142" y="177"/>
                </a:cxn>
                <a:cxn ang="0">
                  <a:pos x="213" y="283"/>
                </a:cxn>
                <a:cxn ang="0">
                  <a:pos x="220" y="365"/>
                </a:cxn>
                <a:cxn ang="0">
                  <a:pos x="187" y="425"/>
                </a:cxn>
                <a:cxn ang="0">
                  <a:pos x="281" y="410"/>
                </a:cxn>
                <a:cxn ang="0">
                  <a:pos x="255" y="465"/>
                </a:cxn>
                <a:cxn ang="0">
                  <a:pos x="281" y="569"/>
                </a:cxn>
                <a:cxn ang="0">
                  <a:pos x="227" y="570"/>
                </a:cxn>
                <a:cxn ang="0">
                  <a:pos x="179" y="476"/>
                </a:cxn>
                <a:cxn ang="0">
                  <a:pos x="89" y="514"/>
                </a:cxn>
                <a:cxn ang="0">
                  <a:pos x="124" y="437"/>
                </a:cxn>
                <a:cxn ang="0">
                  <a:pos x="99" y="304"/>
                </a:cxn>
                <a:cxn ang="0">
                  <a:pos x="23" y="208"/>
                </a:cxn>
                <a:cxn ang="0">
                  <a:pos x="0" y="126"/>
                </a:cxn>
                <a:cxn ang="0">
                  <a:pos x="32" y="30"/>
                </a:cxn>
                <a:cxn ang="0">
                  <a:pos x="78" y="0"/>
                </a:cxn>
                <a:cxn ang="0">
                  <a:pos x="78" y="0"/>
                </a:cxn>
                <a:cxn ang="0">
                  <a:pos x="78" y="0"/>
                </a:cxn>
              </a:cxnLst>
              <a:rect l="0" t="0" r="r" b="b"/>
              <a:pathLst>
                <a:path w="281" h="570">
                  <a:moveTo>
                    <a:pt x="78" y="0"/>
                  </a:moveTo>
                  <a:lnTo>
                    <a:pt x="141" y="99"/>
                  </a:lnTo>
                  <a:lnTo>
                    <a:pt x="142" y="177"/>
                  </a:lnTo>
                  <a:lnTo>
                    <a:pt x="213" y="283"/>
                  </a:lnTo>
                  <a:lnTo>
                    <a:pt x="220" y="365"/>
                  </a:lnTo>
                  <a:lnTo>
                    <a:pt x="187" y="425"/>
                  </a:lnTo>
                  <a:lnTo>
                    <a:pt x="281" y="410"/>
                  </a:lnTo>
                  <a:lnTo>
                    <a:pt x="255" y="465"/>
                  </a:lnTo>
                  <a:lnTo>
                    <a:pt x="281" y="569"/>
                  </a:lnTo>
                  <a:lnTo>
                    <a:pt x="227" y="570"/>
                  </a:lnTo>
                  <a:lnTo>
                    <a:pt x="179" y="476"/>
                  </a:lnTo>
                  <a:lnTo>
                    <a:pt x="89" y="514"/>
                  </a:lnTo>
                  <a:lnTo>
                    <a:pt x="124" y="437"/>
                  </a:lnTo>
                  <a:lnTo>
                    <a:pt x="99" y="304"/>
                  </a:lnTo>
                  <a:lnTo>
                    <a:pt x="23" y="208"/>
                  </a:lnTo>
                  <a:lnTo>
                    <a:pt x="0" y="126"/>
                  </a:lnTo>
                  <a:lnTo>
                    <a:pt x="32" y="30"/>
                  </a:lnTo>
                  <a:lnTo>
                    <a:pt x="78" y="0"/>
                  </a:lnTo>
                  <a:lnTo>
                    <a:pt x="78" y="0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E57F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3567" y="791"/>
              <a:ext cx="64" cy="121"/>
            </a:xfrm>
            <a:custGeom>
              <a:avLst/>
              <a:gdLst/>
              <a:ahLst/>
              <a:cxnLst>
                <a:cxn ang="0">
                  <a:pos x="24" y="182"/>
                </a:cxn>
                <a:cxn ang="0">
                  <a:pos x="0" y="73"/>
                </a:cxn>
                <a:cxn ang="0">
                  <a:pos x="74" y="0"/>
                </a:cxn>
                <a:cxn ang="0">
                  <a:pos x="48" y="162"/>
                </a:cxn>
                <a:cxn ang="0">
                  <a:pos x="115" y="195"/>
                </a:cxn>
                <a:cxn ang="0">
                  <a:pos x="129" y="241"/>
                </a:cxn>
                <a:cxn ang="0">
                  <a:pos x="66" y="216"/>
                </a:cxn>
                <a:cxn ang="0">
                  <a:pos x="24" y="182"/>
                </a:cxn>
                <a:cxn ang="0">
                  <a:pos x="24" y="182"/>
                </a:cxn>
                <a:cxn ang="0">
                  <a:pos x="24" y="182"/>
                </a:cxn>
              </a:cxnLst>
              <a:rect l="0" t="0" r="r" b="b"/>
              <a:pathLst>
                <a:path w="129" h="241">
                  <a:moveTo>
                    <a:pt x="24" y="182"/>
                  </a:moveTo>
                  <a:lnTo>
                    <a:pt x="0" y="73"/>
                  </a:lnTo>
                  <a:lnTo>
                    <a:pt x="74" y="0"/>
                  </a:lnTo>
                  <a:lnTo>
                    <a:pt x="48" y="162"/>
                  </a:lnTo>
                  <a:lnTo>
                    <a:pt x="115" y="195"/>
                  </a:lnTo>
                  <a:lnTo>
                    <a:pt x="129" y="241"/>
                  </a:lnTo>
                  <a:lnTo>
                    <a:pt x="66" y="216"/>
                  </a:lnTo>
                  <a:lnTo>
                    <a:pt x="24" y="182"/>
                  </a:lnTo>
                  <a:lnTo>
                    <a:pt x="24" y="182"/>
                  </a:lnTo>
                  <a:lnTo>
                    <a:pt x="24" y="182"/>
                  </a:lnTo>
                  <a:close/>
                </a:path>
              </a:pathLst>
            </a:custGeom>
            <a:solidFill>
              <a:srgbClr val="FFA64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718" y="1193"/>
              <a:ext cx="269" cy="342"/>
            </a:xfrm>
            <a:custGeom>
              <a:avLst/>
              <a:gdLst/>
              <a:ahLst/>
              <a:cxnLst>
                <a:cxn ang="0">
                  <a:pos x="0" y="33"/>
                </a:cxn>
                <a:cxn ang="0">
                  <a:pos x="303" y="44"/>
                </a:cxn>
                <a:cxn ang="0">
                  <a:pos x="538" y="0"/>
                </a:cxn>
                <a:cxn ang="0">
                  <a:pos x="462" y="76"/>
                </a:cxn>
                <a:cxn ang="0">
                  <a:pos x="428" y="153"/>
                </a:cxn>
                <a:cxn ang="0">
                  <a:pos x="382" y="190"/>
                </a:cxn>
                <a:cxn ang="0">
                  <a:pos x="419" y="206"/>
                </a:cxn>
                <a:cxn ang="0">
                  <a:pos x="443" y="231"/>
                </a:cxn>
                <a:cxn ang="0">
                  <a:pos x="425" y="297"/>
                </a:cxn>
                <a:cxn ang="0">
                  <a:pos x="399" y="342"/>
                </a:cxn>
                <a:cxn ang="0">
                  <a:pos x="420" y="441"/>
                </a:cxn>
                <a:cxn ang="0">
                  <a:pos x="405" y="537"/>
                </a:cxn>
                <a:cxn ang="0">
                  <a:pos x="364" y="562"/>
                </a:cxn>
                <a:cxn ang="0">
                  <a:pos x="313" y="621"/>
                </a:cxn>
                <a:cxn ang="0">
                  <a:pos x="273" y="682"/>
                </a:cxn>
                <a:cxn ang="0">
                  <a:pos x="232" y="679"/>
                </a:cxn>
                <a:cxn ang="0">
                  <a:pos x="205" y="596"/>
                </a:cxn>
                <a:cxn ang="0">
                  <a:pos x="152" y="615"/>
                </a:cxn>
                <a:cxn ang="0">
                  <a:pos x="171" y="492"/>
                </a:cxn>
                <a:cxn ang="0">
                  <a:pos x="142" y="454"/>
                </a:cxn>
                <a:cxn ang="0">
                  <a:pos x="101" y="524"/>
                </a:cxn>
                <a:cxn ang="0">
                  <a:pos x="66" y="453"/>
                </a:cxn>
                <a:cxn ang="0">
                  <a:pos x="114" y="266"/>
                </a:cxn>
                <a:cxn ang="0">
                  <a:pos x="38" y="182"/>
                </a:cxn>
                <a:cxn ang="0">
                  <a:pos x="86" y="92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33"/>
                </a:cxn>
              </a:cxnLst>
              <a:rect l="0" t="0" r="r" b="b"/>
              <a:pathLst>
                <a:path w="538" h="682">
                  <a:moveTo>
                    <a:pt x="0" y="33"/>
                  </a:moveTo>
                  <a:lnTo>
                    <a:pt x="303" y="44"/>
                  </a:lnTo>
                  <a:lnTo>
                    <a:pt x="538" y="0"/>
                  </a:lnTo>
                  <a:lnTo>
                    <a:pt x="462" y="76"/>
                  </a:lnTo>
                  <a:lnTo>
                    <a:pt x="428" y="153"/>
                  </a:lnTo>
                  <a:lnTo>
                    <a:pt x="382" y="190"/>
                  </a:lnTo>
                  <a:lnTo>
                    <a:pt x="419" y="206"/>
                  </a:lnTo>
                  <a:lnTo>
                    <a:pt x="443" y="231"/>
                  </a:lnTo>
                  <a:lnTo>
                    <a:pt x="425" y="297"/>
                  </a:lnTo>
                  <a:lnTo>
                    <a:pt x="399" y="342"/>
                  </a:lnTo>
                  <a:lnTo>
                    <a:pt x="420" y="441"/>
                  </a:lnTo>
                  <a:lnTo>
                    <a:pt x="405" y="537"/>
                  </a:lnTo>
                  <a:lnTo>
                    <a:pt x="364" y="562"/>
                  </a:lnTo>
                  <a:lnTo>
                    <a:pt x="313" y="621"/>
                  </a:lnTo>
                  <a:lnTo>
                    <a:pt x="273" y="682"/>
                  </a:lnTo>
                  <a:lnTo>
                    <a:pt x="232" y="679"/>
                  </a:lnTo>
                  <a:lnTo>
                    <a:pt x="205" y="596"/>
                  </a:lnTo>
                  <a:lnTo>
                    <a:pt x="152" y="615"/>
                  </a:lnTo>
                  <a:lnTo>
                    <a:pt x="171" y="492"/>
                  </a:lnTo>
                  <a:lnTo>
                    <a:pt x="142" y="454"/>
                  </a:lnTo>
                  <a:lnTo>
                    <a:pt x="101" y="524"/>
                  </a:lnTo>
                  <a:lnTo>
                    <a:pt x="66" y="453"/>
                  </a:lnTo>
                  <a:lnTo>
                    <a:pt x="114" y="266"/>
                  </a:lnTo>
                  <a:lnTo>
                    <a:pt x="38" y="182"/>
                  </a:lnTo>
                  <a:lnTo>
                    <a:pt x="86" y="92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A2A2C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4112" y="55"/>
              <a:ext cx="1002" cy="991"/>
            </a:xfrm>
            <a:custGeom>
              <a:avLst/>
              <a:gdLst/>
              <a:ahLst/>
              <a:cxnLst>
                <a:cxn ang="0">
                  <a:pos x="290" y="1936"/>
                </a:cxn>
                <a:cxn ang="0">
                  <a:pos x="210" y="1744"/>
                </a:cxn>
                <a:cxn ang="0">
                  <a:pos x="0" y="598"/>
                </a:cxn>
                <a:cxn ang="0">
                  <a:pos x="7" y="466"/>
                </a:cxn>
                <a:cxn ang="0">
                  <a:pos x="80" y="407"/>
                </a:cxn>
                <a:cxn ang="0">
                  <a:pos x="283" y="321"/>
                </a:cxn>
                <a:cxn ang="0">
                  <a:pos x="599" y="243"/>
                </a:cxn>
                <a:cxn ang="0">
                  <a:pos x="1250" y="78"/>
                </a:cxn>
                <a:cxn ang="0">
                  <a:pos x="1604" y="0"/>
                </a:cxn>
                <a:cxn ang="0">
                  <a:pos x="1763" y="0"/>
                </a:cxn>
                <a:cxn ang="0">
                  <a:pos x="1796" y="12"/>
                </a:cxn>
                <a:cxn ang="0">
                  <a:pos x="1796" y="210"/>
                </a:cxn>
                <a:cxn ang="0">
                  <a:pos x="1763" y="519"/>
                </a:cxn>
                <a:cxn ang="0">
                  <a:pos x="1776" y="954"/>
                </a:cxn>
                <a:cxn ang="0">
                  <a:pos x="1895" y="96"/>
                </a:cxn>
                <a:cxn ang="0">
                  <a:pos x="1933" y="84"/>
                </a:cxn>
                <a:cxn ang="0">
                  <a:pos x="1979" y="190"/>
                </a:cxn>
                <a:cxn ang="0">
                  <a:pos x="2006" y="327"/>
                </a:cxn>
                <a:cxn ang="0">
                  <a:pos x="1920" y="1033"/>
                </a:cxn>
                <a:cxn ang="0">
                  <a:pos x="1802" y="1921"/>
                </a:cxn>
                <a:cxn ang="0">
                  <a:pos x="1716" y="1964"/>
                </a:cxn>
                <a:cxn ang="0">
                  <a:pos x="1406" y="1984"/>
                </a:cxn>
                <a:cxn ang="0">
                  <a:pos x="447" y="1974"/>
                </a:cxn>
                <a:cxn ang="0">
                  <a:pos x="351" y="1952"/>
                </a:cxn>
                <a:cxn ang="0">
                  <a:pos x="290" y="1936"/>
                </a:cxn>
                <a:cxn ang="0">
                  <a:pos x="290" y="1936"/>
                </a:cxn>
                <a:cxn ang="0">
                  <a:pos x="290" y="1936"/>
                </a:cxn>
              </a:cxnLst>
              <a:rect l="0" t="0" r="r" b="b"/>
              <a:pathLst>
                <a:path w="2006" h="1984">
                  <a:moveTo>
                    <a:pt x="290" y="1936"/>
                  </a:moveTo>
                  <a:lnTo>
                    <a:pt x="210" y="1744"/>
                  </a:lnTo>
                  <a:lnTo>
                    <a:pt x="0" y="598"/>
                  </a:lnTo>
                  <a:lnTo>
                    <a:pt x="7" y="466"/>
                  </a:lnTo>
                  <a:lnTo>
                    <a:pt x="80" y="407"/>
                  </a:lnTo>
                  <a:lnTo>
                    <a:pt x="283" y="321"/>
                  </a:lnTo>
                  <a:lnTo>
                    <a:pt x="599" y="243"/>
                  </a:lnTo>
                  <a:lnTo>
                    <a:pt x="1250" y="78"/>
                  </a:lnTo>
                  <a:lnTo>
                    <a:pt x="1604" y="0"/>
                  </a:lnTo>
                  <a:lnTo>
                    <a:pt x="1763" y="0"/>
                  </a:lnTo>
                  <a:lnTo>
                    <a:pt x="1796" y="12"/>
                  </a:lnTo>
                  <a:lnTo>
                    <a:pt x="1796" y="210"/>
                  </a:lnTo>
                  <a:lnTo>
                    <a:pt x="1763" y="519"/>
                  </a:lnTo>
                  <a:lnTo>
                    <a:pt x="1776" y="954"/>
                  </a:lnTo>
                  <a:lnTo>
                    <a:pt x="1895" y="96"/>
                  </a:lnTo>
                  <a:lnTo>
                    <a:pt x="1933" y="84"/>
                  </a:lnTo>
                  <a:lnTo>
                    <a:pt x="1979" y="190"/>
                  </a:lnTo>
                  <a:lnTo>
                    <a:pt x="2006" y="327"/>
                  </a:lnTo>
                  <a:lnTo>
                    <a:pt x="1920" y="1033"/>
                  </a:lnTo>
                  <a:lnTo>
                    <a:pt x="1802" y="1921"/>
                  </a:lnTo>
                  <a:lnTo>
                    <a:pt x="1716" y="1964"/>
                  </a:lnTo>
                  <a:lnTo>
                    <a:pt x="1406" y="1984"/>
                  </a:lnTo>
                  <a:lnTo>
                    <a:pt x="447" y="1974"/>
                  </a:lnTo>
                  <a:lnTo>
                    <a:pt x="351" y="1952"/>
                  </a:lnTo>
                  <a:lnTo>
                    <a:pt x="290" y="1936"/>
                  </a:lnTo>
                  <a:lnTo>
                    <a:pt x="290" y="1936"/>
                  </a:lnTo>
                  <a:lnTo>
                    <a:pt x="290" y="1936"/>
                  </a:lnTo>
                  <a:close/>
                </a:path>
              </a:pathLst>
            </a:custGeom>
            <a:solidFill>
              <a:srgbClr val="E8DCD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4234" y="193"/>
              <a:ext cx="698" cy="700"/>
            </a:xfrm>
            <a:custGeom>
              <a:avLst/>
              <a:gdLst/>
              <a:ahLst/>
              <a:cxnLst>
                <a:cxn ang="0">
                  <a:pos x="40" y="813"/>
                </a:cxn>
                <a:cxn ang="0">
                  <a:pos x="18" y="653"/>
                </a:cxn>
                <a:cxn ang="0">
                  <a:pos x="0" y="506"/>
                </a:cxn>
                <a:cxn ang="0">
                  <a:pos x="56" y="256"/>
                </a:cxn>
                <a:cxn ang="0">
                  <a:pos x="220" y="194"/>
                </a:cxn>
                <a:cxn ang="0">
                  <a:pos x="956" y="0"/>
                </a:cxn>
                <a:cxn ang="0">
                  <a:pos x="1180" y="5"/>
                </a:cxn>
                <a:cxn ang="0">
                  <a:pos x="1349" y="122"/>
                </a:cxn>
                <a:cxn ang="0">
                  <a:pos x="1395" y="357"/>
                </a:cxn>
                <a:cxn ang="0">
                  <a:pos x="1242" y="1275"/>
                </a:cxn>
                <a:cxn ang="0">
                  <a:pos x="203" y="1402"/>
                </a:cxn>
                <a:cxn ang="0">
                  <a:pos x="152" y="1321"/>
                </a:cxn>
                <a:cxn ang="0">
                  <a:pos x="40" y="813"/>
                </a:cxn>
                <a:cxn ang="0">
                  <a:pos x="40" y="813"/>
                </a:cxn>
                <a:cxn ang="0">
                  <a:pos x="40" y="813"/>
                </a:cxn>
              </a:cxnLst>
              <a:rect l="0" t="0" r="r" b="b"/>
              <a:pathLst>
                <a:path w="1395" h="1402">
                  <a:moveTo>
                    <a:pt x="40" y="813"/>
                  </a:moveTo>
                  <a:lnTo>
                    <a:pt x="18" y="653"/>
                  </a:lnTo>
                  <a:lnTo>
                    <a:pt x="0" y="506"/>
                  </a:lnTo>
                  <a:lnTo>
                    <a:pt x="56" y="256"/>
                  </a:lnTo>
                  <a:lnTo>
                    <a:pt x="220" y="194"/>
                  </a:lnTo>
                  <a:lnTo>
                    <a:pt x="956" y="0"/>
                  </a:lnTo>
                  <a:lnTo>
                    <a:pt x="1180" y="5"/>
                  </a:lnTo>
                  <a:lnTo>
                    <a:pt x="1349" y="122"/>
                  </a:lnTo>
                  <a:lnTo>
                    <a:pt x="1395" y="357"/>
                  </a:lnTo>
                  <a:lnTo>
                    <a:pt x="1242" y="1275"/>
                  </a:lnTo>
                  <a:lnTo>
                    <a:pt x="203" y="1402"/>
                  </a:lnTo>
                  <a:lnTo>
                    <a:pt x="152" y="1321"/>
                  </a:lnTo>
                  <a:lnTo>
                    <a:pt x="40" y="813"/>
                  </a:lnTo>
                  <a:lnTo>
                    <a:pt x="40" y="813"/>
                  </a:lnTo>
                  <a:lnTo>
                    <a:pt x="40" y="813"/>
                  </a:lnTo>
                  <a:close/>
                </a:path>
              </a:pathLst>
            </a:custGeom>
            <a:solidFill>
              <a:srgbClr val="A5B8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>
              <a:off x="4338" y="1090"/>
              <a:ext cx="617" cy="116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40" y="152"/>
                </a:cxn>
                <a:cxn ang="0">
                  <a:pos x="290" y="88"/>
                </a:cxn>
                <a:cxn ang="0">
                  <a:pos x="757" y="8"/>
                </a:cxn>
                <a:cxn ang="0">
                  <a:pos x="1053" y="22"/>
                </a:cxn>
                <a:cxn ang="0">
                  <a:pos x="1234" y="0"/>
                </a:cxn>
                <a:cxn ang="0">
                  <a:pos x="1204" y="139"/>
                </a:cxn>
                <a:cxn ang="0">
                  <a:pos x="711" y="146"/>
                </a:cxn>
                <a:cxn ang="0">
                  <a:pos x="270" y="179"/>
                </a:cxn>
                <a:cxn ang="0">
                  <a:pos x="53" y="232"/>
                </a:cxn>
                <a:cxn ang="0">
                  <a:pos x="0" y="199"/>
                </a:cxn>
                <a:cxn ang="0">
                  <a:pos x="0" y="199"/>
                </a:cxn>
                <a:cxn ang="0">
                  <a:pos x="0" y="199"/>
                </a:cxn>
              </a:cxnLst>
              <a:rect l="0" t="0" r="r" b="b"/>
              <a:pathLst>
                <a:path w="1234" h="232">
                  <a:moveTo>
                    <a:pt x="0" y="199"/>
                  </a:moveTo>
                  <a:lnTo>
                    <a:pt x="40" y="152"/>
                  </a:lnTo>
                  <a:lnTo>
                    <a:pt x="290" y="88"/>
                  </a:lnTo>
                  <a:lnTo>
                    <a:pt x="757" y="8"/>
                  </a:lnTo>
                  <a:lnTo>
                    <a:pt x="1053" y="22"/>
                  </a:lnTo>
                  <a:lnTo>
                    <a:pt x="1234" y="0"/>
                  </a:lnTo>
                  <a:lnTo>
                    <a:pt x="1204" y="139"/>
                  </a:lnTo>
                  <a:lnTo>
                    <a:pt x="711" y="146"/>
                  </a:lnTo>
                  <a:lnTo>
                    <a:pt x="270" y="179"/>
                  </a:lnTo>
                  <a:lnTo>
                    <a:pt x="53" y="232"/>
                  </a:lnTo>
                  <a:lnTo>
                    <a:pt x="0" y="199"/>
                  </a:lnTo>
                  <a:lnTo>
                    <a:pt x="0" y="199"/>
                  </a:lnTo>
                  <a:lnTo>
                    <a:pt x="0" y="199"/>
                  </a:lnTo>
                  <a:close/>
                </a:path>
              </a:pathLst>
            </a:custGeom>
            <a:solidFill>
              <a:srgbClr val="E8DCD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4288" y="305"/>
              <a:ext cx="253" cy="222"/>
            </a:xfrm>
            <a:custGeom>
              <a:avLst/>
              <a:gdLst/>
              <a:ahLst/>
              <a:cxnLst>
                <a:cxn ang="0">
                  <a:pos x="348" y="15"/>
                </a:cxn>
                <a:cxn ang="0">
                  <a:pos x="209" y="51"/>
                </a:cxn>
                <a:cxn ang="0">
                  <a:pos x="86" y="112"/>
                </a:cxn>
                <a:cxn ang="0">
                  <a:pos x="30" y="190"/>
                </a:cxn>
                <a:cxn ang="0">
                  <a:pos x="0" y="276"/>
                </a:cxn>
                <a:cxn ang="0">
                  <a:pos x="45" y="445"/>
                </a:cxn>
                <a:cxn ang="0">
                  <a:pos x="143" y="271"/>
                </a:cxn>
                <a:cxn ang="0">
                  <a:pos x="281" y="112"/>
                </a:cxn>
                <a:cxn ang="0">
                  <a:pos x="506" y="0"/>
                </a:cxn>
                <a:cxn ang="0">
                  <a:pos x="348" y="15"/>
                </a:cxn>
                <a:cxn ang="0">
                  <a:pos x="348" y="15"/>
                </a:cxn>
                <a:cxn ang="0">
                  <a:pos x="348" y="15"/>
                </a:cxn>
              </a:cxnLst>
              <a:rect l="0" t="0" r="r" b="b"/>
              <a:pathLst>
                <a:path w="506" h="445">
                  <a:moveTo>
                    <a:pt x="348" y="15"/>
                  </a:moveTo>
                  <a:lnTo>
                    <a:pt x="209" y="51"/>
                  </a:lnTo>
                  <a:lnTo>
                    <a:pt x="86" y="112"/>
                  </a:lnTo>
                  <a:lnTo>
                    <a:pt x="30" y="190"/>
                  </a:lnTo>
                  <a:lnTo>
                    <a:pt x="0" y="276"/>
                  </a:lnTo>
                  <a:lnTo>
                    <a:pt x="45" y="445"/>
                  </a:lnTo>
                  <a:lnTo>
                    <a:pt x="143" y="271"/>
                  </a:lnTo>
                  <a:lnTo>
                    <a:pt x="281" y="112"/>
                  </a:lnTo>
                  <a:lnTo>
                    <a:pt x="506" y="0"/>
                  </a:lnTo>
                  <a:lnTo>
                    <a:pt x="348" y="15"/>
                  </a:lnTo>
                  <a:lnTo>
                    <a:pt x="348" y="15"/>
                  </a:lnTo>
                  <a:lnTo>
                    <a:pt x="348" y="15"/>
                  </a:lnTo>
                  <a:close/>
                </a:path>
              </a:pathLst>
            </a:custGeom>
            <a:solidFill>
              <a:srgbClr val="DBE5C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>
              <a:off x="4676" y="579"/>
              <a:ext cx="159" cy="209"/>
            </a:xfrm>
            <a:custGeom>
              <a:avLst/>
              <a:gdLst/>
              <a:ahLst/>
              <a:cxnLst>
                <a:cxn ang="0">
                  <a:pos x="245" y="56"/>
                </a:cxn>
                <a:cxn ang="0">
                  <a:pos x="174" y="217"/>
                </a:cxn>
                <a:cxn ang="0">
                  <a:pos x="0" y="395"/>
                </a:cxn>
                <a:cxn ang="0">
                  <a:pos x="133" y="420"/>
                </a:cxn>
                <a:cxn ang="0">
                  <a:pos x="245" y="364"/>
                </a:cxn>
                <a:cxn ang="0">
                  <a:pos x="282" y="226"/>
                </a:cxn>
                <a:cxn ang="0">
                  <a:pos x="318" y="0"/>
                </a:cxn>
                <a:cxn ang="0">
                  <a:pos x="245" y="56"/>
                </a:cxn>
                <a:cxn ang="0">
                  <a:pos x="245" y="56"/>
                </a:cxn>
                <a:cxn ang="0">
                  <a:pos x="245" y="56"/>
                </a:cxn>
              </a:cxnLst>
              <a:rect l="0" t="0" r="r" b="b"/>
              <a:pathLst>
                <a:path w="318" h="420">
                  <a:moveTo>
                    <a:pt x="245" y="56"/>
                  </a:moveTo>
                  <a:lnTo>
                    <a:pt x="174" y="217"/>
                  </a:lnTo>
                  <a:lnTo>
                    <a:pt x="0" y="395"/>
                  </a:lnTo>
                  <a:lnTo>
                    <a:pt x="133" y="420"/>
                  </a:lnTo>
                  <a:lnTo>
                    <a:pt x="245" y="364"/>
                  </a:lnTo>
                  <a:lnTo>
                    <a:pt x="282" y="226"/>
                  </a:lnTo>
                  <a:lnTo>
                    <a:pt x="318" y="0"/>
                  </a:lnTo>
                  <a:lnTo>
                    <a:pt x="245" y="56"/>
                  </a:lnTo>
                  <a:lnTo>
                    <a:pt x="245" y="56"/>
                  </a:lnTo>
                  <a:lnTo>
                    <a:pt x="245" y="56"/>
                  </a:lnTo>
                  <a:close/>
                </a:path>
              </a:pathLst>
            </a:custGeom>
            <a:solidFill>
              <a:srgbClr val="6D765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5262" y="1425"/>
              <a:ext cx="376" cy="268"/>
            </a:xfrm>
            <a:custGeom>
              <a:avLst/>
              <a:gdLst/>
              <a:ahLst/>
              <a:cxnLst>
                <a:cxn ang="0">
                  <a:pos x="20" y="171"/>
                </a:cxn>
                <a:cxn ang="0">
                  <a:pos x="119" y="66"/>
                </a:cxn>
                <a:cxn ang="0">
                  <a:pos x="222" y="13"/>
                </a:cxn>
                <a:cxn ang="0">
                  <a:pos x="339" y="0"/>
                </a:cxn>
                <a:cxn ang="0">
                  <a:pos x="435" y="33"/>
                </a:cxn>
                <a:cxn ang="0">
                  <a:pos x="579" y="99"/>
                </a:cxn>
                <a:cxn ang="0">
                  <a:pos x="648" y="150"/>
                </a:cxn>
                <a:cxn ang="0">
                  <a:pos x="701" y="224"/>
                </a:cxn>
                <a:cxn ang="0">
                  <a:pos x="746" y="310"/>
                </a:cxn>
                <a:cxn ang="0">
                  <a:pos x="754" y="386"/>
                </a:cxn>
                <a:cxn ang="0">
                  <a:pos x="656" y="512"/>
                </a:cxn>
                <a:cxn ang="0">
                  <a:pos x="417" y="535"/>
                </a:cxn>
                <a:cxn ang="0">
                  <a:pos x="238" y="406"/>
                </a:cxn>
                <a:cxn ang="0">
                  <a:pos x="79" y="406"/>
                </a:cxn>
                <a:cxn ang="0">
                  <a:pos x="0" y="295"/>
                </a:cxn>
                <a:cxn ang="0">
                  <a:pos x="20" y="171"/>
                </a:cxn>
                <a:cxn ang="0">
                  <a:pos x="20" y="171"/>
                </a:cxn>
                <a:cxn ang="0">
                  <a:pos x="20" y="171"/>
                </a:cxn>
              </a:cxnLst>
              <a:rect l="0" t="0" r="r" b="b"/>
              <a:pathLst>
                <a:path w="754" h="535">
                  <a:moveTo>
                    <a:pt x="20" y="171"/>
                  </a:moveTo>
                  <a:lnTo>
                    <a:pt x="119" y="66"/>
                  </a:lnTo>
                  <a:lnTo>
                    <a:pt x="222" y="13"/>
                  </a:lnTo>
                  <a:lnTo>
                    <a:pt x="339" y="0"/>
                  </a:lnTo>
                  <a:lnTo>
                    <a:pt x="435" y="33"/>
                  </a:lnTo>
                  <a:lnTo>
                    <a:pt x="579" y="99"/>
                  </a:lnTo>
                  <a:lnTo>
                    <a:pt x="648" y="150"/>
                  </a:lnTo>
                  <a:lnTo>
                    <a:pt x="701" y="224"/>
                  </a:lnTo>
                  <a:lnTo>
                    <a:pt x="746" y="310"/>
                  </a:lnTo>
                  <a:lnTo>
                    <a:pt x="754" y="386"/>
                  </a:lnTo>
                  <a:lnTo>
                    <a:pt x="656" y="512"/>
                  </a:lnTo>
                  <a:lnTo>
                    <a:pt x="417" y="535"/>
                  </a:lnTo>
                  <a:lnTo>
                    <a:pt x="238" y="406"/>
                  </a:lnTo>
                  <a:lnTo>
                    <a:pt x="79" y="406"/>
                  </a:lnTo>
                  <a:lnTo>
                    <a:pt x="0" y="295"/>
                  </a:lnTo>
                  <a:lnTo>
                    <a:pt x="20" y="171"/>
                  </a:lnTo>
                  <a:lnTo>
                    <a:pt x="20" y="171"/>
                  </a:lnTo>
                  <a:lnTo>
                    <a:pt x="20" y="17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5262" y="1474"/>
              <a:ext cx="384" cy="233"/>
            </a:xfrm>
            <a:custGeom>
              <a:avLst/>
              <a:gdLst/>
              <a:ahLst/>
              <a:cxnLst>
                <a:cxn ang="0">
                  <a:pos x="41" y="48"/>
                </a:cxn>
                <a:cxn ang="0">
                  <a:pos x="107" y="0"/>
                </a:cxn>
                <a:cxn ang="0">
                  <a:pos x="251" y="0"/>
                </a:cxn>
                <a:cxn ang="0">
                  <a:pos x="339" y="25"/>
                </a:cxn>
                <a:cxn ang="0">
                  <a:pos x="238" y="151"/>
                </a:cxn>
                <a:cxn ang="0">
                  <a:pos x="389" y="73"/>
                </a:cxn>
                <a:cxn ang="0">
                  <a:pos x="508" y="30"/>
                </a:cxn>
                <a:cxn ang="0">
                  <a:pos x="600" y="71"/>
                </a:cxn>
                <a:cxn ang="0">
                  <a:pos x="642" y="121"/>
                </a:cxn>
                <a:cxn ang="0">
                  <a:pos x="561" y="144"/>
                </a:cxn>
                <a:cxn ang="0">
                  <a:pos x="468" y="200"/>
                </a:cxn>
                <a:cxn ang="0">
                  <a:pos x="461" y="304"/>
                </a:cxn>
                <a:cxn ang="0">
                  <a:pos x="617" y="174"/>
                </a:cxn>
                <a:cxn ang="0">
                  <a:pos x="683" y="162"/>
                </a:cxn>
                <a:cxn ang="0">
                  <a:pos x="757" y="212"/>
                </a:cxn>
                <a:cxn ang="0">
                  <a:pos x="769" y="286"/>
                </a:cxn>
                <a:cxn ang="0">
                  <a:pos x="592" y="443"/>
                </a:cxn>
                <a:cxn ang="0">
                  <a:pos x="503" y="466"/>
                </a:cxn>
                <a:cxn ang="0">
                  <a:pos x="380" y="450"/>
                </a:cxn>
                <a:cxn ang="0">
                  <a:pos x="283" y="346"/>
                </a:cxn>
                <a:cxn ang="0">
                  <a:pos x="84" y="351"/>
                </a:cxn>
                <a:cxn ang="0">
                  <a:pos x="26" y="279"/>
                </a:cxn>
                <a:cxn ang="0">
                  <a:pos x="0" y="119"/>
                </a:cxn>
                <a:cxn ang="0">
                  <a:pos x="41" y="48"/>
                </a:cxn>
                <a:cxn ang="0">
                  <a:pos x="41" y="48"/>
                </a:cxn>
                <a:cxn ang="0">
                  <a:pos x="41" y="48"/>
                </a:cxn>
              </a:cxnLst>
              <a:rect l="0" t="0" r="r" b="b"/>
              <a:pathLst>
                <a:path w="769" h="466">
                  <a:moveTo>
                    <a:pt x="41" y="48"/>
                  </a:moveTo>
                  <a:lnTo>
                    <a:pt x="107" y="0"/>
                  </a:lnTo>
                  <a:lnTo>
                    <a:pt x="251" y="0"/>
                  </a:lnTo>
                  <a:lnTo>
                    <a:pt x="339" y="25"/>
                  </a:lnTo>
                  <a:lnTo>
                    <a:pt x="238" y="151"/>
                  </a:lnTo>
                  <a:lnTo>
                    <a:pt x="389" y="73"/>
                  </a:lnTo>
                  <a:lnTo>
                    <a:pt x="508" y="30"/>
                  </a:lnTo>
                  <a:lnTo>
                    <a:pt x="600" y="71"/>
                  </a:lnTo>
                  <a:lnTo>
                    <a:pt x="642" y="121"/>
                  </a:lnTo>
                  <a:lnTo>
                    <a:pt x="561" y="144"/>
                  </a:lnTo>
                  <a:lnTo>
                    <a:pt x="468" y="200"/>
                  </a:lnTo>
                  <a:lnTo>
                    <a:pt x="461" y="304"/>
                  </a:lnTo>
                  <a:lnTo>
                    <a:pt x="617" y="174"/>
                  </a:lnTo>
                  <a:lnTo>
                    <a:pt x="683" y="162"/>
                  </a:lnTo>
                  <a:lnTo>
                    <a:pt x="757" y="212"/>
                  </a:lnTo>
                  <a:lnTo>
                    <a:pt x="769" y="286"/>
                  </a:lnTo>
                  <a:lnTo>
                    <a:pt x="592" y="443"/>
                  </a:lnTo>
                  <a:lnTo>
                    <a:pt x="503" y="466"/>
                  </a:lnTo>
                  <a:lnTo>
                    <a:pt x="380" y="450"/>
                  </a:lnTo>
                  <a:lnTo>
                    <a:pt x="283" y="346"/>
                  </a:lnTo>
                  <a:lnTo>
                    <a:pt x="84" y="351"/>
                  </a:lnTo>
                  <a:lnTo>
                    <a:pt x="26" y="279"/>
                  </a:lnTo>
                  <a:lnTo>
                    <a:pt x="0" y="119"/>
                  </a:lnTo>
                  <a:lnTo>
                    <a:pt x="41" y="48"/>
                  </a:lnTo>
                  <a:lnTo>
                    <a:pt x="41" y="48"/>
                  </a:lnTo>
                  <a:lnTo>
                    <a:pt x="41" y="48"/>
                  </a:lnTo>
                  <a:close/>
                </a:path>
              </a:pathLst>
            </a:custGeom>
            <a:solidFill>
              <a:srgbClr val="E8DCD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5269" y="1580"/>
              <a:ext cx="364" cy="127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92" y="63"/>
                </a:cxn>
                <a:cxn ang="0">
                  <a:pos x="165" y="40"/>
                </a:cxn>
                <a:cxn ang="0">
                  <a:pos x="231" y="19"/>
                </a:cxn>
                <a:cxn ang="0">
                  <a:pos x="298" y="30"/>
                </a:cxn>
                <a:cxn ang="0">
                  <a:pos x="332" y="65"/>
                </a:cxn>
                <a:cxn ang="0">
                  <a:pos x="359" y="108"/>
                </a:cxn>
                <a:cxn ang="0">
                  <a:pos x="445" y="156"/>
                </a:cxn>
                <a:cxn ang="0">
                  <a:pos x="506" y="78"/>
                </a:cxn>
                <a:cxn ang="0">
                  <a:pos x="592" y="23"/>
                </a:cxn>
                <a:cxn ang="0">
                  <a:pos x="670" y="0"/>
                </a:cxn>
                <a:cxn ang="0">
                  <a:pos x="721" y="42"/>
                </a:cxn>
                <a:cxn ang="0">
                  <a:pos x="727" y="83"/>
                </a:cxn>
                <a:cxn ang="0">
                  <a:pos x="671" y="164"/>
                </a:cxn>
                <a:cxn ang="0">
                  <a:pos x="577" y="230"/>
                </a:cxn>
                <a:cxn ang="0">
                  <a:pos x="488" y="253"/>
                </a:cxn>
                <a:cxn ang="0">
                  <a:pos x="354" y="233"/>
                </a:cxn>
                <a:cxn ang="0">
                  <a:pos x="251" y="142"/>
                </a:cxn>
                <a:cxn ang="0">
                  <a:pos x="97" y="134"/>
                </a:cxn>
                <a:cxn ang="0">
                  <a:pos x="20" y="96"/>
                </a:cxn>
                <a:cxn ang="0">
                  <a:pos x="0" y="22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727" h="253">
                  <a:moveTo>
                    <a:pt x="0" y="22"/>
                  </a:moveTo>
                  <a:lnTo>
                    <a:pt x="92" y="63"/>
                  </a:lnTo>
                  <a:lnTo>
                    <a:pt x="165" y="40"/>
                  </a:lnTo>
                  <a:lnTo>
                    <a:pt x="231" y="19"/>
                  </a:lnTo>
                  <a:lnTo>
                    <a:pt x="298" y="30"/>
                  </a:lnTo>
                  <a:lnTo>
                    <a:pt x="332" y="65"/>
                  </a:lnTo>
                  <a:lnTo>
                    <a:pt x="359" y="108"/>
                  </a:lnTo>
                  <a:lnTo>
                    <a:pt x="445" y="156"/>
                  </a:lnTo>
                  <a:lnTo>
                    <a:pt x="506" y="78"/>
                  </a:lnTo>
                  <a:lnTo>
                    <a:pt x="592" y="23"/>
                  </a:lnTo>
                  <a:lnTo>
                    <a:pt x="670" y="0"/>
                  </a:lnTo>
                  <a:lnTo>
                    <a:pt x="721" y="42"/>
                  </a:lnTo>
                  <a:lnTo>
                    <a:pt x="727" y="83"/>
                  </a:lnTo>
                  <a:lnTo>
                    <a:pt x="671" y="164"/>
                  </a:lnTo>
                  <a:lnTo>
                    <a:pt x="577" y="230"/>
                  </a:lnTo>
                  <a:lnTo>
                    <a:pt x="488" y="253"/>
                  </a:lnTo>
                  <a:lnTo>
                    <a:pt x="354" y="233"/>
                  </a:lnTo>
                  <a:lnTo>
                    <a:pt x="251" y="142"/>
                  </a:lnTo>
                  <a:lnTo>
                    <a:pt x="97" y="134"/>
                  </a:lnTo>
                  <a:lnTo>
                    <a:pt x="20" y="96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A38C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272" y="1492"/>
              <a:ext cx="90" cy="5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109" y="34"/>
                </a:cxn>
                <a:cxn ang="0">
                  <a:pos x="143" y="63"/>
                </a:cxn>
                <a:cxn ang="0">
                  <a:pos x="178" y="95"/>
                </a:cxn>
                <a:cxn ang="0">
                  <a:pos x="180" y="108"/>
                </a:cxn>
                <a:cxn ang="0">
                  <a:pos x="167" y="110"/>
                </a:cxn>
                <a:cxn ang="0">
                  <a:pos x="130" y="85"/>
                </a:cxn>
                <a:cxn ang="0">
                  <a:pos x="87" y="67"/>
                </a:cxn>
                <a:cxn ang="0">
                  <a:pos x="0" y="48"/>
                </a:cxn>
                <a:cxn ang="0">
                  <a:pos x="0" y="24"/>
                </a:cxn>
                <a:cxn ang="0">
                  <a:pos x="29" y="0"/>
                </a:cxn>
                <a:cxn ang="0">
                  <a:pos x="29" y="0"/>
                </a:cxn>
                <a:cxn ang="0">
                  <a:pos x="29" y="0"/>
                </a:cxn>
              </a:cxnLst>
              <a:rect l="0" t="0" r="r" b="b"/>
              <a:pathLst>
                <a:path w="180" h="110">
                  <a:moveTo>
                    <a:pt x="29" y="0"/>
                  </a:moveTo>
                  <a:lnTo>
                    <a:pt x="109" y="34"/>
                  </a:lnTo>
                  <a:lnTo>
                    <a:pt x="143" y="63"/>
                  </a:lnTo>
                  <a:lnTo>
                    <a:pt x="178" y="95"/>
                  </a:lnTo>
                  <a:lnTo>
                    <a:pt x="180" y="108"/>
                  </a:lnTo>
                  <a:lnTo>
                    <a:pt x="167" y="110"/>
                  </a:lnTo>
                  <a:lnTo>
                    <a:pt x="130" y="85"/>
                  </a:lnTo>
                  <a:lnTo>
                    <a:pt x="87" y="67"/>
                  </a:lnTo>
                  <a:lnTo>
                    <a:pt x="0" y="48"/>
                  </a:lnTo>
                  <a:lnTo>
                    <a:pt x="0" y="24"/>
                  </a:lnTo>
                  <a:lnTo>
                    <a:pt x="29" y="0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Freeform 31"/>
            <p:cNvSpPr>
              <a:spLocks/>
            </p:cNvSpPr>
            <p:nvPr/>
          </p:nvSpPr>
          <p:spPr bwMode="auto">
            <a:xfrm>
              <a:off x="5550" y="1526"/>
              <a:ext cx="100" cy="173"/>
            </a:xfrm>
            <a:custGeom>
              <a:avLst/>
              <a:gdLst/>
              <a:ahLst/>
              <a:cxnLst>
                <a:cxn ang="0">
                  <a:pos x="121" y="2"/>
                </a:cxn>
                <a:cxn ang="0">
                  <a:pos x="154" y="45"/>
                </a:cxn>
                <a:cxn ang="0">
                  <a:pos x="200" y="104"/>
                </a:cxn>
                <a:cxn ang="0">
                  <a:pos x="200" y="190"/>
                </a:cxn>
                <a:cxn ang="0">
                  <a:pos x="139" y="280"/>
                </a:cxn>
                <a:cxn ang="0">
                  <a:pos x="63" y="318"/>
                </a:cxn>
                <a:cxn ang="0">
                  <a:pos x="10" y="347"/>
                </a:cxn>
                <a:cxn ang="0">
                  <a:pos x="0" y="331"/>
                </a:cxn>
                <a:cxn ang="0">
                  <a:pos x="88" y="260"/>
                </a:cxn>
                <a:cxn ang="0">
                  <a:pos x="157" y="172"/>
                </a:cxn>
                <a:cxn ang="0">
                  <a:pos x="149" y="88"/>
                </a:cxn>
                <a:cxn ang="0">
                  <a:pos x="131" y="50"/>
                </a:cxn>
                <a:cxn ang="0">
                  <a:pos x="106" y="13"/>
                </a:cxn>
                <a:cxn ang="0">
                  <a:pos x="108" y="0"/>
                </a:cxn>
                <a:cxn ang="0">
                  <a:pos x="121" y="2"/>
                </a:cxn>
                <a:cxn ang="0">
                  <a:pos x="121" y="2"/>
                </a:cxn>
                <a:cxn ang="0">
                  <a:pos x="121" y="2"/>
                </a:cxn>
              </a:cxnLst>
              <a:rect l="0" t="0" r="r" b="b"/>
              <a:pathLst>
                <a:path w="200" h="347">
                  <a:moveTo>
                    <a:pt x="121" y="2"/>
                  </a:moveTo>
                  <a:lnTo>
                    <a:pt x="154" y="45"/>
                  </a:lnTo>
                  <a:lnTo>
                    <a:pt x="200" y="104"/>
                  </a:lnTo>
                  <a:lnTo>
                    <a:pt x="200" y="190"/>
                  </a:lnTo>
                  <a:lnTo>
                    <a:pt x="139" y="280"/>
                  </a:lnTo>
                  <a:lnTo>
                    <a:pt x="63" y="318"/>
                  </a:lnTo>
                  <a:lnTo>
                    <a:pt x="10" y="347"/>
                  </a:lnTo>
                  <a:lnTo>
                    <a:pt x="0" y="331"/>
                  </a:lnTo>
                  <a:lnTo>
                    <a:pt x="88" y="260"/>
                  </a:lnTo>
                  <a:lnTo>
                    <a:pt x="157" y="172"/>
                  </a:lnTo>
                  <a:lnTo>
                    <a:pt x="149" y="88"/>
                  </a:lnTo>
                  <a:lnTo>
                    <a:pt x="131" y="50"/>
                  </a:lnTo>
                  <a:lnTo>
                    <a:pt x="106" y="13"/>
                  </a:lnTo>
                  <a:lnTo>
                    <a:pt x="108" y="0"/>
                  </a:lnTo>
                  <a:lnTo>
                    <a:pt x="121" y="2"/>
                  </a:lnTo>
                  <a:lnTo>
                    <a:pt x="121" y="2"/>
                  </a:lnTo>
                  <a:lnTo>
                    <a:pt x="121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Freeform 32"/>
            <p:cNvSpPr>
              <a:spLocks/>
            </p:cNvSpPr>
            <p:nvPr/>
          </p:nvSpPr>
          <p:spPr bwMode="auto">
            <a:xfrm>
              <a:off x="5248" y="1422"/>
              <a:ext cx="327" cy="283"/>
            </a:xfrm>
            <a:custGeom>
              <a:avLst/>
              <a:gdLst/>
              <a:ahLst/>
              <a:cxnLst>
                <a:cxn ang="0">
                  <a:pos x="639" y="145"/>
                </a:cxn>
                <a:cxn ang="0">
                  <a:pos x="585" y="104"/>
                </a:cxn>
                <a:cxn ang="0">
                  <a:pos x="560" y="86"/>
                </a:cxn>
                <a:cxn ang="0">
                  <a:pos x="529" y="69"/>
                </a:cxn>
                <a:cxn ang="0">
                  <a:pos x="486" y="53"/>
                </a:cxn>
                <a:cxn ang="0">
                  <a:pos x="446" y="41"/>
                </a:cxn>
                <a:cxn ang="0">
                  <a:pos x="367" y="31"/>
                </a:cxn>
                <a:cxn ang="0">
                  <a:pos x="201" y="62"/>
                </a:cxn>
                <a:cxn ang="0">
                  <a:pos x="153" y="86"/>
                </a:cxn>
                <a:cxn ang="0">
                  <a:pos x="110" y="122"/>
                </a:cxn>
                <a:cxn ang="0">
                  <a:pos x="61" y="175"/>
                </a:cxn>
                <a:cxn ang="0">
                  <a:pos x="39" y="246"/>
                </a:cxn>
                <a:cxn ang="0">
                  <a:pos x="41" y="304"/>
                </a:cxn>
                <a:cxn ang="0">
                  <a:pos x="56" y="357"/>
                </a:cxn>
                <a:cxn ang="0">
                  <a:pos x="86" y="398"/>
                </a:cxn>
                <a:cxn ang="0">
                  <a:pos x="132" y="413"/>
                </a:cxn>
                <a:cxn ang="0">
                  <a:pos x="261" y="415"/>
                </a:cxn>
                <a:cxn ang="0">
                  <a:pos x="317" y="431"/>
                </a:cxn>
                <a:cxn ang="0">
                  <a:pos x="365" y="472"/>
                </a:cxn>
                <a:cxn ang="0">
                  <a:pos x="406" y="507"/>
                </a:cxn>
                <a:cxn ang="0">
                  <a:pos x="448" y="529"/>
                </a:cxn>
                <a:cxn ang="0">
                  <a:pos x="545" y="545"/>
                </a:cxn>
                <a:cxn ang="0">
                  <a:pos x="545" y="565"/>
                </a:cxn>
                <a:cxn ang="0">
                  <a:pos x="429" y="558"/>
                </a:cxn>
                <a:cxn ang="0">
                  <a:pos x="332" y="504"/>
                </a:cxn>
                <a:cxn ang="0">
                  <a:pos x="291" y="471"/>
                </a:cxn>
                <a:cxn ang="0">
                  <a:pos x="243" y="457"/>
                </a:cxn>
                <a:cxn ang="0">
                  <a:pos x="132" y="457"/>
                </a:cxn>
                <a:cxn ang="0">
                  <a:pos x="69" y="438"/>
                </a:cxn>
                <a:cxn ang="0">
                  <a:pos x="28" y="386"/>
                </a:cxn>
                <a:cxn ang="0">
                  <a:pos x="5" y="317"/>
                </a:cxn>
                <a:cxn ang="0">
                  <a:pos x="0" y="243"/>
                </a:cxn>
                <a:cxn ang="0">
                  <a:pos x="23" y="157"/>
                </a:cxn>
                <a:cxn ang="0">
                  <a:pos x="46" y="124"/>
                </a:cxn>
                <a:cxn ang="0">
                  <a:pos x="79" y="91"/>
                </a:cxn>
                <a:cxn ang="0">
                  <a:pos x="132" y="51"/>
                </a:cxn>
                <a:cxn ang="0">
                  <a:pos x="191" y="24"/>
                </a:cxn>
                <a:cxn ang="0">
                  <a:pos x="282" y="3"/>
                </a:cxn>
                <a:cxn ang="0">
                  <a:pos x="390" y="0"/>
                </a:cxn>
                <a:cxn ang="0">
                  <a:pos x="514" y="33"/>
                </a:cxn>
                <a:cxn ang="0">
                  <a:pos x="595" y="86"/>
                </a:cxn>
                <a:cxn ang="0">
                  <a:pos x="649" y="129"/>
                </a:cxn>
                <a:cxn ang="0">
                  <a:pos x="653" y="142"/>
                </a:cxn>
                <a:cxn ang="0">
                  <a:pos x="639" y="145"/>
                </a:cxn>
                <a:cxn ang="0">
                  <a:pos x="639" y="145"/>
                </a:cxn>
                <a:cxn ang="0">
                  <a:pos x="639" y="145"/>
                </a:cxn>
              </a:cxnLst>
              <a:rect l="0" t="0" r="r" b="b"/>
              <a:pathLst>
                <a:path w="653" h="565">
                  <a:moveTo>
                    <a:pt x="639" y="145"/>
                  </a:moveTo>
                  <a:lnTo>
                    <a:pt x="585" y="104"/>
                  </a:lnTo>
                  <a:lnTo>
                    <a:pt x="560" y="86"/>
                  </a:lnTo>
                  <a:lnTo>
                    <a:pt x="529" y="69"/>
                  </a:lnTo>
                  <a:lnTo>
                    <a:pt x="486" y="53"/>
                  </a:lnTo>
                  <a:lnTo>
                    <a:pt x="446" y="41"/>
                  </a:lnTo>
                  <a:lnTo>
                    <a:pt x="367" y="31"/>
                  </a:lnTo>
                  <a:lnTo>
                    <a:pt x="201" y="62"/>
                  </a:lnTo>
                  <a:lnTo>
                    <a:pt x="153" y="86"/>
                  </a:lnTo>
                  <a:lnTo>
                    <a:pt x="110" y="122"/>
                  </a:lnTo>
                  <a:lnTo>
                    <a:pt x="61" y="175"/>
                  </a:lnTo>
                  <a:lnTo>
                    <a:pt x="39" y="246"/>
                  </a:lnTo>
                  <a:lnTo>
                    <a:pt x="41" y="304"/>
                  </a:lnTo>
                  <a:lnTo>
                    <a:pt x="56" y="357"/>
                  </a:lnTo>
                  <a:lnTo>
                    <a:pt x="86" y="398"/>
                  </a:lnTo>
                  <a:lnTo>
                    <a:pt x="132" y="413"/>
                  </a:lnTo>
                  <a:lnTo>
                    <a:pt x="261" y="415"/>
                  </a:lnTo>
                  <a:lnTo>
                    <a:pt x="317" y="431"/>
                  </a:lnTo>
                  <a:lnTo>
                    <a:pt x="365" y="472"/>
                  </a:lnTo>
                  <a:lnTo>
                    <a:pt x="406" y="507"/>
                  </a:lnTo>
                  <a:lnTo>
                    <a:pt x="448" y="529"/>
                  </a:lnTo>
                  <a:lnTo>
                    <a:pt x="545" y="545"/>
                  </a:lnTo>
                  <a:lnTo>
                    <a:pt x="545" y="565"/>
                  </a:lnTo>
                  <a:lnTo>
                    <a:pt x="429" y="558"/>
                  </a:lnTo>
                  <a:lnTo>
                    <a:pt x="332" y="504"/>
                  </a:lnTo>
                  <a:lnTo>
                    <a:pt x="291" y="471"/>
                  </a:lnTo>
                  <a:lnTo>
                    <a:pt x="243" y="457"/>
                  </a:lnTo>
                  <a:lnTo>
                    <a:pt x="132" y="457"/>
                  </a:lnTo>
                  <a:lnTo>
                    <a:pt x="69" y="438"/>
                  </a:lnTo>
                  <a:lnTo>
                    <a:pt x="28" y="386"/>
                  </a:lnTo>
                  <a:lnTo>
                    <a:pt x="5" y="317"/>
                  </a:lnTo>
                  <a:lnTo>
                    <a:pt x="0" y="243"/>
                  </a:lnTo>
                  <a:lnTo>
                    <a:pt x="23" y="157"/>
                  </a:lnTo>
                  <a:lnTo>
                    <a:pt x="46" y="124"/>
                  </a:lnTo>
                  <a:lnTo>
                    <a:pt x="79" y="91"/>
                  </a:lnTo>
                  <a:lnTo>
                    <a:pt x="132" y="51"/>
                  </a:lnTo>
                  <a:lnTo>
                    <a:pt x="191" y="24"/>
                  </a:lnTo>
                  <a:lnTo>
                    <a:pt x="282" y="3"/>
                  </a:lnTo>
                  <a:lnTo>
                    <a:pt x="390" y="0"/>
                  </a:lnTo>
                  <a:lnTo>
                    <a:pt x="514" y="33"/>
                  </a:lnTo>
                  <a:lnTo>
                    <a:pt x="595" y="86"/>
                  </a:lnTo>
                  <a:lnTo>
                    <a:pt x="649" y="129"/>
                  </a:lnTo>
                  <a:lnTo>
                    <a:pt x="653" y="142"/>
                  </a:lnTo>
                  <a:lnTo>
                    <a:pt x="639" y="145"/>
                  </a:lnTo>
                  <a:lnTo>
                    <a:pt x="639" y="145"/>
                  </a:lnTo>
                  <a:lnTo>
                    <a:pt x="639" y="1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Freeform 33"/>
            <p:cNvSpPr>
              <a:spLocks/>
            </p:cNvSpPr>
            <p:nvPr/>
          </p:nvSpPr>
          <p:spPr bwMode="auto">
            <a:xfrm>
              <a:off x="5475" y="1553"/>
              <a:ext cx="93" cy="122"/>
            </a:xfrm>
            <a:custGeom>
              <a:avLst/>
              <a:gdLst/>
              <a:ahLst/>
              <a:cxnLst>
                <a:cxn ang="0">
                  <a:pos x="183" y="16"/>
                </a:cxn>
                <a:cxn ang="0">
                  <a:pos x="69" y="124"/>
                </a:cxn>
                <a:cxn ang="0">
                  <a:pos x="39" y="200"/>
                </a:cxn>
                <a:cxn ang="0">
                  <a:pos x="41" y="233"/>
                </a:cxn>
                <a:cxn ang="0">
                  <a:pos x="36" y="244"/>
                </a:cxn>
                <a:cxn ang="0">
                  <a:pos x="23" y="239"/>
                </a:cxn>
                <a:cxn ang="0">
                  <a:pos x="0" y="200"/>
                </a:cxn>
                <a:cxn ang="0">
                  <a:pos x="14" y="149"/>
                </a:cxn>
                <a:cxn ang="0">
                  <a:pos x="36" y="101"/>
                </a:cxn>
                <a:cxn ang="0">
                  <a:pos x="67" y="69"/>
                </a:cxn>
                <a:cxn ang="0">
                  <a:pos x="100" y="46"/>
                </a:cxn>
                <a:cxn ang="0">
                  <a:pos x="135" y="25"/>
                </a:cxn>
                <a:cxn ang="0">
                  <a:pos x="172" y="0"/>
                </a:cxn>
                <a:cxn ang="0">
                  <a:pos x="186" y="3"/>
                </a:cxn>
                <a:cxn ang="0">
                  <a:pos x="183" y="16"/>
                </a:cxn>
                <a:cxn ang="0">
                  <a:pos x="183" y="16"/>
                </a:cxn>
                <a:cxn ang="0">
                  <a:pos x="183" y="16"/>
                </a:cxn>
              </a:cxnLst>
              <a:rect l="0" t="0" r="r" b="b"/>
              <a:pathLst>
                <a:path w="186" h="244">
                  <a:moveTo>
                    <a:pt x="183" y="16"/>
                  </a:moveTo>
                  <a:lnTo>
                    <a:pt x="69" y="124"/>
                  </a:lnTo>
                  <a:lnTo>
                    <a:pt x="39" y="200"/>
                  </a:lnTo>
                  <a:lnTo>
                    <a:pt x="41" y="233"/>
                  </a:lnTo>
                  <a:lnTo>
                    <a:pt x="36" y="244"/>
                  </a:lnTo>
                  <a:lnTo>
                    <a:pt x="23" y="239"/>
                  </a:lnTo>
                  <a:lnTo>
                    <a:pt x="0" y="200"/>
                  </a:lnTo>
                  <a:lnTo>
                    <a:pt x="14" y="149"/>
                  </a:lnTo>
                  <a:lnTo>
                    <a:pt x="36" y="101"/>
                  </a:lnTo>
                  <a:lnTo>
                    <a:pt x="67" y="69"/>
                  </a:lnTo>
                  <a:lnTo>
                    <a:pt x="100" y="46"/>
                  </a:lnTo>
                  <a:lnTo>
                    <a:pt x="135" y="25"/>
                  </a:lnTo>
                  <a:lnTo>
                    <a:pt x="172" y="0"/>
                  </a:lnTo>
                  <a:lnTo>
                    <a:pt x="186" y="3"/>
                  </a:lnTo>
                  <a:lnTo>
                    <a:pt x="183" y="16"/>
                  </a:lnTo>
                  <a:lnTo>
                    <a:pt x="183" y="16"/>
                  </a:lnTo>
                  <a:lnTo>
                    <a:pt x="183" y="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5367" y="1462"/>
              <a:ext cx="145" cy="87"/>
            </a:xfrm>
            <a:custGeom>
              <a:avLst/>
              <a:gdLst/>
              <a:ahLst/>
              <a:cxnLst>
                <a:cxn ang="0">
                  <a:pos x="282" y="18"/>
                </a:cxn>
                <a:cxn ang="0">
                  <a:pos x="122" y="89"/>
                </a:cxn>
                <a:cxn ang="0">
                  <a:pos x="56" y="140"/>
                </a:cxn>
                <a:cxn ang="0">
                  <a:pos x="24" y="172"/>
                </a:cxn>
                <a:cxn ang="0">
                  <a:pos x="1" y="174"/>
                </a:cxn>
                <a:cxn ang="0">
                  <a:pos x="0" y="149"/>
                </a:cxn>
                <a:cxn ang="0">
                  <a:pos x="28" y="111"/>
                </a:cxn>
                <a:cxn ang="0">
                  <a:pos x="101" y="55"/>
                </a:cxn>
                <a:cxn ang="0">
                  <a:pos x="143" y="33"/>
                </a:cxn>
                <a:cxn ang="0">
                  <a:pos x="186" y="21"/>
                </a:cxn>
                <a:cxn ang="0">
                  <a:pos x="277" y="0"/>
                </a:cxn>
                <a:cxn ang="0">
                  <a:pos x="289" y="7"/>
                </a:cxn>
                <a:cxn ang="0">
                  <a:pos x="282" y="18"/>
                </a:cxn>
                <a:cxn ang="0">
                  <a:pos x="282" y="18"/>
                </a:cxn>
                <a:cxn ang="0">
                  <a:pos x="282" y="18"/>
                </a:cxn>
              </a:cxnLst>
              <a:rect l="0" t="0" r="r" b="b"/>
              <a:pathLst>
                <a:path w="289" h="174">
                  <a:moveTo>
                    <a:pt x="282" y="18"/>
                  </a:moveTo>
                  <a:lnTo>
                    <a:pt x="122" y="89"/>
                  </a:lnTo>
                  <a:lnTo>
                    <a:pt x="56" y="140"/>
                  </a:lnTo>
                  <a:lnTo>
                    <a:pt x="24" y="172"/>
                  </a:lnTo>
                  <a:lnTo>
                    <a:pt x="1" y="174"/>
                  </a:lnTo>
                  <a:lnTo>
                    <a:pt x="0" y="149"/>
                  </a:lnTo>
                  <a:lnTo>
                    <a:pt x="28" y="111"/>
                  </a:lnTo>
                  <a:lnTo>
                    <a:pt x="101" y="55"/>
                  </a:lnTo>
                  <a:lnTo>
                    <a:pt x="143" y="33"/>
                  </a:lnTo>
                  <a:lnTo>
                    <a:pt x="186" y="21"/>
                  </a:lnTo>
                  <a:lnTo>
                    <a:pt x="277" y="0"/>
                  </a:lnTo>
                  <a:lnTo>
                    <a:pt x="289" y="7"/>
                  </a:lnTo>
                  <a:lnTo>
                    <a:pt x="282" y="18"/>
                  </a:lnTo>
                  <a:lnTo>
                    <a:pt x="282" y="18"/>
                  </a:lnTo>
                  <a:lnTo>
                    <a:pt x="282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5324" y="1444"/>
              <a:ext cx="95" cy="23"/>
            </a:xfrm>
            <a:custGeom>
              <a:avLst/>
              <a:gdLst/>
              <a:ahLst/>
              <a:cxnLst>
                <a:cxn ang="0">
                  <a:pos x="12" y="1"/>
                </a:cxn>
                <a:cxn ang="0">
                  <a:pos x="36" y="0"/>
                </a:cxn>
                <a:cxn ang="0">
                  <a:pos x="116" y="0"/>
                </a:cxn>
                <a:cxn ang="0">
                  <a:pos x="187" y="28"/>
                </a:cxn>
                <a:cxn ang="0">
                  <a:pos x="192" y="41"/>
                </a:cxn>
                <a:cxn ang="0">
                  <a:pos x="180" y="46"/>
                </a:cxn>
                <a:cxn ang="0">
                  <a:pos x="112" y="31"/>
                </a:cxn>
                <a:cxn ang="0">
                  <a:pos x="36" y="31"/>
                </a:cxn>
                <a:cxn ang="0">
                  <a:pos x="12" y="28"/>
                </a:cxn>
                <a:cxn ang="0">
                  <a:pos x="0" y="14"/>
                </a:cxn>
                <a:cxn ang="0">
                  <a:pos x="12" y="1"/>
                </a:cxn>
                <a:cxn ang="0">
                  <a:pos x="12" y="1"/>
                </a:cxn>
                <a:cxn ang="0">
                  <a:pos x="12" y="1"/>
                </a:cxn>
              </a:cxnLst>
              <a:rect l="0" t="0" r="r" b="b"/>
              <a:pathLst>
                <a:path w="192" h="46">
                  <a:moveTo>
                    <a:pt x="12" y="1"/>
                  </a:moveTo>
                  <a:lnTo>
                    <a:pt x="36" y="0"/>
                  </a:lnTo>
                  <a:lnTo>
                    <a:pt x="116" y="0"/>
                  </a:lnTo>
                  <a:lnTo>
                    <a:pt x="187" y="28"/>
                  </a:lnTo>
                  <a:lnTo>
                    <a:pt x="192" y="41"/>
                  </a:lnTo>
                  <a:lnTo>
                    <a:pt x="180" y="46"/>
                  </a:lnTo>
                  <a:lnTo>
                    <a:pt x="112" y="31"/>
                  </a:lnTo>
                  <a:lnTo>
                    <a:pt x="36" y="31"/>
                  </a:lnTo>
                  <a:lnTo>
                    <a:pt x="12" y="28"/>
                  </a:lnTo>
                  <a:lnTo>
                    <a:pt x="0" y="14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5177" y="1597"/>
              <a:ext cx="451" cy="208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83" y="30"/>
                </a:cxn>
                <a:cxn ang="0">
                  <a:pos x="139" y="75"/>
                </a:cxn>
                <a:cxn ang="0">
                  <a:pos x="184" y="141"/>
                </a:cxn>
                <a:cxn ang="0">
                  <a:pos x="210" y="230"/>
                </a:cxn>
                <a:cxn ang="0">
                  <a:pos x="285" y="296"/>
                </a:cxn>
                <a:cxn ang="0">
                  <a:pos x="369" y="334"/>
                </a:cxn>
                <a:cxn ang="0">
                  <a:pos x="538" y="367"/>
                </a:cxn>
                <a:cxn ang="0">
                  <a:pos x="688" y="343"/>
                </a:cxn>
                <a:cxn ang="0">
                  <a:pos x="814" y="281"/>
                </a:cxn>
                <a:cxn ang="0">
                  <a:pos x="858" y="220"/>
                </a:cxn>
                <a:cxn ang="0">
                  <a:pos x="865" y="157"/>
                </a:cxn>
                <a:cxn ang="0">
                  <a:pos x="786" y="83"/>
                </a:cxn>
                <a:cxn ang="0">
                  <a:pos x="791" y="57"/>
                </a:cxn>
                <a:cxn ang="0">
                  <a:pos x="809" y="48"/>
                </a:cxn>
                <a:cxn ang="0">
                  <a:pos x="870" y="81"/>
                </a:cxn>
                <a:cxn ang="0">
                  <a:pos x="900" y="143"/>
                </a:cxn>
                <a:cxn ang="0">
                  <a:pos x="901" y="220"/>
                </a:cxn>
                <a:cxn ang="0">
                  <a:pos x="850" y="309"/>
                </a:cxn>
                <a:cxn ang="0">
                  <a:pos x="784" y="367"/>
                </a:cxn>
                <a:cxn ang="0">
                  <a:pos x="687" y="397"/>
                </a:cxn>
                <a:cxn ang="0">
                  <a:pos x="589" y="412"/>
                </a:cxn>
                <a:cxn ang="0">
                  <a:pos x="508" y="417"/>
                </a:cxn>
                <a:cxn ang="0">
                  <a:pos x="381" y="394"/>
                </a:cxn>
                <a:cxn ang="0">
                  <a:pos x="225" y="324"/>
                </a:cxn>
                <a:cxn ang="0">
                  <a:pos x="166" y="245"/>
                </a:cxn>
                <a:cxn ang="0">
                  <a:pos x="141" y="184"/>
                </a:cxn>
                <a:cxn ang="0">
                  <a:pos x="110" y="121"/>
                </a:cxn>
                <a:cxn ang="0">
                  <a:pos x="65" y="65"/>
                </a:cxn>
                <a:cxn ang="0">
                  <a:pos x="0" y="2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901" h="417">
                  <a:moveTo>
                    <a:pt x="22" y="0"/>
                  </a:moveTo>
                  <a:lnTo>
                    <a:pt x="83" y="30"/>
                  </a:lnTo>
                  <a:lnTo>
                    <a:pt x="139" y="75"/>
                  </a:lnTo>
                  <a:lnTo>
                    <a:pt x="184" y="141"/>
                  </a:lnTo>
                  <a:lnTo>
                    <a:pt x="210" y="230"/>
                  </a:lnTo>
                  <a:lnTo>
                    <a:pt x="285" y="296"/>
                  </a:lnTo>
                  <a:lnTo>
                    <a:pt x="369" y="334"/>
                  </a:lnTo>
                  <a:lnTo>
                    <a:pt x="538" y="367"/>
                  </a:lnTo>
                  <a:lnTo>
                    <a:pt x="688" y="343"/>
                  </a:lnTo>
                  <a:lnTo>
                    <a:pt x="814" y="281"/>
                  </a:lnTo>
                  <a:lnTo>
                    <a:pt x="858" y="220"/>
                  </a:lnTo>
                  <a:lnTo>
                    <a:pt x="865" y="157"/>
                  </a:lnTo>
                  <a:lnTo>
                    <a:pt x="786" y="83"/>
                  </a:lnTo>
                  <a:lnTo>
                    <a:pt x="791" y="57"/>
                  </a:lnTo>
                  <a:lnTo>
                    <a:pt x="809" y="48"/>
                  </a:lnTo>
                  <a:lnTo>
                    <a:pt x="870" y="81"/>
                  </a:lnTo>
                  <a:lnTo>
                    <a:pt x="900" y="143"/>
                  </a:lnTo>
                  <a:lnTo>
                    <a:pt x="901" y="220"/>
                  </a:lnTo>
                  <a:lnTo>
                    <a:pt x="850" y="309"/>
                  </a:lnTo>
                  <a:lnTo>
                    <a:pt x="784" y="367"/>
                  </a:lnTo>
                  <a:lnTo>
                    <a:pt x="687" y="397"/>
                  </a:lnTo>
                  <a:lnTo>
                    <a:pt x="589" y="412"/>
                  </a:lnTo>
                  <a:lnTo>
                    <a:pt x="508" y="417"/>
                  </a:lnTo>
                  <a:lnTo>
                    <a:pt x="381" y="394"/>
                  </a:lnTo>
                  <a:lnTo>
                    <a:pt x="225" y="324"/>
                  </a:lnTo>
                  <a:lnTo>
                    <a:pt x="166" y="245"/>
                  </a:lnTo>
                  <a:lnTo>
                    <a:pt x="141" y="184"/>
                  </a:lnTo>
                  <a:lnTo>
                    <a:pt x="110" y="121"/>
                  </a:lnTo>
                  <a:lnTo>
                    <a:pt x="65" y="65"/>
                  </a:lnTo>
                  <a:lnTo>
                    <a:pt x="0" y="2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3848" y="1347"/>
              <a:ext cx="1352" cy="291"/>
            </a:xfrm>
            <a:custGeom>
              <a:avLst/>
              <a:gdLst/>
              <a:ahLst/>
              <a:cxnLst>
                <a:cxn ang="0">
                  <a:pos x="421" y="0"/>
                </a:cxn>
                <a:cxn ang="0">
                  <a:pos x="344" y="46"/>
                </a:cxn>
                <a:cxn ang="0">
                  <a:pos x="89" y="375"/>
                </a:cxn>
                <a:cxn ang="0">
                  <a:pos x="0" y="422"/>
                </a:cxn>
                <a:cxn ang="0">
                  <a:pos x="78" y="544"/>
                </a:cxn>
                <a:cxn ang="0">
                  <a:pos x="659" y="514"/>
                </a:cxn>
                <a:cxn ang="0">
                  <a:pos x="2520" y="582"/>
                </a:cxn>
                <a:cxn ang="0">
                  <a:pos x="2703" y="488"/>
                </a:cxn>
                <a:cxn ang="0">
                  <a:pos x="2283" y="442"/>
                </a:cxn>
                <a:cxn ang="0">
                  <a:pos x="2625" y="415"/>
                </a:cxn>
                <a:cxn ang="0">
                  <a:pos x="2546" y="311"/>
                </a:cxn>
                <a:cxn ang="0">
                  <a:pos x="2409" y="119"/>
                </a:cxn>
                <a:cxn ang="0">
                  <a:pos x="1389" y="66"/>
                </a:cxn>
                <a:cxn ang="0">
                  <a:pos x="521" y="7"/>
                </a:cxn>
                <a:cxn ang="0">
                  <a:pos x="421" y="0"/>
                </a:cxn>
                <a:cxn ang="0">
                  <a:pos x="421" y="0"/>
                </a:cxn>
                <a:cxn ang="0">
                  <a:pos x="421" y="0"/>
                </a:cxn>
              </a:cxnLst>
              <a:rect l="0" t="0" r="r" b="b"/>
              <a:pathLst>
                <a:path w="2703" h="582">
                  <a:moveTo>
                    <a:pt x="421" y="0"/>
                  </a:moveTo>
                  <a:lnTo>
                    <a:pt x="344" y="46"/>
                  </a:lnTo>
                  <a:lnTo>
                    <a:pt x="89" y="375"/>
                  </a:lnTo>
                  <a:lnTo>
                    <a:pt x="0" y="422"/>
                  </a:lnTo>
                  <a:lnTo>
                    <a:pt x="78" y="544"/>
                  </a:lnTo>
                  <a:lnTo>
                    <a:pt x="659" y="514"/>
                  </a:lnTo>
                  <a:lnTo>
                    <a:pt x="2520" y="582"/>
                  </a:lnTo>
                  <a:lnTo>
                    <a:pt x="2703" y="488"/>
                  </a:lnTo>
                  <a:lnTo>
                    <a:pt x="2283" y="442"/>
                  </a:lnTo>
                  <a:lnTo>
                    <a:pt x="2625" y="415"/>
                  </a:lnTo>
                  <a:lnTo>
                    <a:pt x="2546" y="311"/>
                  </a:lnTo>
                  <a:lnTo>
                    <a:pt x="2409" y="119"/>
                  </a:lnTo>
                  <a:lnTo>
                    <a:pt x="1389" y="66"/>
                  </a:lnTo>
                  <a:lnTo>
                    <a:pt x="521" y="7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421" y="0"/>
                  </a:lnTo>
                  <a:close/>
                </a:path>
              </a:pathLst>
            </a:custGeom>
            <a:solidFill>
              <a:srgbClr val="E8DCD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4115" y="1179"/>
              <a:ext cx="1036" cy="284"/>
            </a:xfrm>
            <a:custGeom>
              <a:avLst/>
              <a:gdLst/>
              <a:ahLst/>
              <a:cxnLst>
                <a:cxn ang="0">
                  <a:pos x="0" y="291"/>
                </a:cxn>
                <a:cxn ang="0">
                  <a:pos x="13" y="134"/>
                </a:cxn>
                <a:cxn ang="0">
                  <a:pos x="177" y="127"/>
                </a:cxn>
                <a:cxn ang="0">
                  <a:pos x="894" y="68"/>
                </a:cxn>
                <a:cxn ang="0">
                  <a:pos x="1190" y="35"/>
                </a:cxn>
                <a:cxn ang="0">
                  <a:pos x="1795" y="28"/>
                </a:cxn>
                <a:cxn ang="0">
                  <a:pos x="2005" y="22"/>
                </a:cxn>
                <a:cxn ang="0">
                  <a:pos x="2071" y="0"/>
                </a:cxn>
                <a:cxn ang="0">
                  <a:pos x="2032" y="569"/>
                </a:cxn>
                <a:cxn ang="0">
                  <a:pos x="1928" y="393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0" y="291"/>
                </a:cxn>
              </a:cxnLst>
              <a:rect l="0" t="0" r="r" b="b"/>
              <a:pathLst>
                <a:path w="2071" h="569">
                  <a:moveTo>
                    <a:pt x="0" y="291"/>
                  </a:moveTo>
                  <a:lnTo>
                    <a:pt x="13" y="134"/>
                  </a:lnTo>
                  <a:lnTo>
                    <a:pt x="177" y="127"/>
                  </a:lnTo>
                  <a:lnTo>
                    <a:pt x="894" y="68"/>
                  </a:lnTo>
                  <a:lnTo>
                    <a:pt x="1190" y="35"/>
                  </a:lnTo>
                  <a:lnTo>
                    <a:pt x="1795" y="28"/>
                  </a:lnTo>
                  <a:lnTo>
                    <a:pt x="2005" y="22"/>
                  </a:lnTo>
                  <a:lnTo>
                    <a:pt x="2071" y="0"/>
                  </a:lnTo>
                  <a:lnTo>
                    <a:pt x="2032" y="569"/>
                  </a:lnTo>
                  <a:lnTo>
                    <a:pt x="1928" y="393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0" y="291"/>
                  </a:lnTo>
                  <a:close/>
                </a:path>
              </a:pathLst>
            </a:custGeom>
            <a:solidFill>
              <a:srgbClr val="E8DCD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4384" y="1045"/>
              <a:ext cx="563" cy="124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9" y="80"/>
                </a:cxn>
                <a:cxn ang="0">
                  <a:pos x="0" y="197"/>
                </a:cxn>
                <a:cxn ang="0">
                  <a:pos x="349" y="119"/>
                </a:cxn>
                <a:cxn ang="0">
                  <a:pos x="526" y="151"/>
                </a:cxn>
                <a:cxn ang="0">
                  <a:pos x="329" y="250"/>
                </a:cxn>
                <a:cxn ang="0">
                  <a:pos x="1124" y="197"/>
                </a:cxn>
                <a:cxn ang="0">
                  <a:pos x="1108" y="91"/>
                </a:cxn>
                <a:cxn ang="0">
                  <a:pos x="927" y="113"/>
                </a:cxn>
                <a:cxn ang="0">
                  <a:pos x="835" y="13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56" y="0"/>
                </a:cxn>
              </a:cxnLst>
              <a:rect l="0" t="0" r="r" b="b"/>
              <a:pathLst>
                <a:path w="1124" h="250">
                  <a:moveTo>
                    <a:pt x="56" y="0"/>
                  </a:moveTo>
                  <a:lnTo>
                    <a:pt x="59" y="80"/>
                  </a:lnTo>
                  <a:lnTo>
                    <a:pt x="0" y="197"/>
                  </a:lnTo>
                  <a:lnTo>
                    <a:pt x="349" y="119"/>
                  </a:lnTo>
                  <a:lnTo>
                    <a:pt x="526" y="151"/>
                  </a:lnTo>
                  <a:lnTo>
                    <a:pt x="329" y="250"/>
                  </a:lnTo>
                  <a:lnTo>
                    <a:pt x="1124" y="197"/>
                  </a:lnTo>
                  <a:lnTo>
                    <a:pt x="1108" y="91"/>
                  </a:lnTo>
                  <a:lnTo>
                    <a:pt x="927" y="113"/>
                  </a:lnTo>
                  <a:lnTo>
                    <a:pt x="835" y="13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A38C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4828" y="231"/>
              <a:ext cx="263" cy="838"/>
            </a:xfrm>
            <a:custGeom>
              <a:avLst/>
              <a:gdLst/>
              <a:ahLst/>
              <a:cxnLst>
                <a:cxn ang="0">
                  <a:pos x="62" y="1600"/>
                </a:cxn>
                <a:cxn ang="0">
                  <a:pos x="210" y="1554"/>
                </a:cxn>
                <a:cxn ang="0">
                  <a:pos x="428" y="302"/>
                </a:cxn>
                <a:cxn ang="0">
                  <a:pos x="499" y="0"/>
                </a:cxn>
                <a:cxn ang="0">
                  <a:pos x="525" y="92"/>
                </a:cxn>
                <a:cxn ang="0">
                  <a:pos x="466" y="739"/>
                </a:cxn>
                <a:cxn ang="0">
                  <a:pos x="362" y="1540"/>
                </a:cxn>
                <a:cxn ang="0">
                  <a:pos x="339" y="1616"/>
                </a:cxn>
                <a:cxn ang="0">
                  <a:pos x="144" y="1676"/>
                </a:cxn>
                <a:cxn ang="0">
                  <a:pos x="0" y="1639"/>
                </a:cxn>
                <a:cxn ang="0">
                  <a:pos x="62" y="1600"/>
                </a:cxn>
                <a:cxn ang="0">
                  <a:pos x="62" y="1600"/>
                </a:cxn>
                <a:cxn ang="0">
                  <a:pos x="62" y="1600"/>
                </a:cxn>
              </a:cxnLst>
              <a:rect l="0" t="0" r="r" b="b"/>
              <a:pathLst>
                <a:path w="525" h="1676">
                  <a:moveTo>
                    <a:pt x="62" y="1600"/>
                  </a:moveTo>
                  <a:lnTo>
                    <a:pt x="210" y="1554"/>
                  </a:lnTo>
                  <a:lnTo>
                    <a:pt x="428" y="302"/>
                  </a:lnTo>
                  <a:lnTo>
                    <a:pt x="499" y="0"/>
                  </a:lnTo>
                  <a:lnTo>
                    <a:pt x="525" y="92"/>
                  </a:lnTo>
                  <a:lnTo>
                    <a:pt x="466" y="739"/>
                  </a:lnTo>
                  <a:lnTo>
                    <a:pt x="362" y="1540"/>
                  </a:lnTo>
                  <a:lnTo>
                    <a:pt x="339" y="1616"/>
                  </a:lnTo>
                  <a:lnTo>
                    <a:pt x="144" y="1676"/>
                  </a:lnTo>
                  <a:lnTo>
                    <a:pt x="0" y="1639"/>
                  </a:lnTo>
                  <a:lnTo>
                    <a:pt x="62" y="1600"/>
                  </a:lnTo>
                  <a:lnTo>
                    <a:pt x="62" y="1600"/>
                  </a:lnTo>
                  <a:lnTo>
                    <a:pt x="62" y="1600"/>
                  </a:lnTo>
                  <a:close/>
                </a:path>
              </a:pathLst>
            </a:custGeom>
            <a:solidFill>
              <a:srgbClr val="A38C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4341" y="913"/>
              <a:ext cx="501" cy="83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30" y="166"/>
                </a:cxn>
                <a:cxn ang="0">
                  <a:pos x="99" y="131"/>
                </a:cxn>
                <a:cxn ang="0">
                  <a:pos x="1002" y="52"/>
                </a:cxn>
                <a:cxn ang="0">
                  <a:pos x="1002" y="10"/>
                </a:cxn>
                <a:cxn ang="0">
                  <a:pos x="605" y="0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0" y="90"/>
                </a:cxn>
              </a:cxnLst>
              <a:rect l="0" t="0" r="r" b="b"/>
              <a:pathLst>
                <a:path w="1002" h="166">
                  <a:moveTo>
                    <a:pt x="0" y="90"/>
                  </a:moveTo>
                  <a:lnTo>
                    <a:pt x="30" y="166"/>
                  </a:lnTo>
                  <a:lnTo>
                    <a:pt x="99" y="131"/>
                  </a:lnTo>
                  <a:lnTo>
                    <a:pt x="1002" y="52"/>
                  </a:lnTo>
                  <a:lnTo>
                    <a:pt x="1002" y="10"/>
                  </a:lnTo>
                  <a:lnTo>
                    <a:pt x="605" y="0"/>
                  </a:lnTo>
                  <a:lnTo>
                    <a:pt x="0" y="90"/>
                  </a:lnTo>
                  <a:lnTo>
                    <a:pt x="0" y="9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A38C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4174" y="140"/>
              <a:ext cx="776" cy="725"/>
            </a:xfrm>
            <a:custGeom>
              <a:avLst/>
              <a:gdLst/>
              <a:ahLst/>
              <a:cxnLst>
                <a:cxn ang="0">
                  <a:pos x="258" y="1452"/>
                </a:cxn>
                <a:cxn ang="0">
                  <a:pos x="20" y="638"/>
                </a:cxn>
                <a:cxn ang="0">
                  <a:pos x="0" y="442"/>
                </a:cxn>
                <a:cxn ang="0">
                  <a:pos x="33" y="356"/>
                </a:cxn>
                <a:cxn ang="0">
                  <a:pos x="170" y="270"/>
                </a:cxn>
                <a:cxn ang="0">
                  <a:pos x="749" y="113"/>
                </a:cxn>
                <a:cxn ang="0">
                  <a:pos x="1387" y="7"/>
                </a:cxn>
                <a:cxn ang="0">
                  <a:pos x="1524" y="0"/>
                </a:cxn>
                <a:cxn ang="0">
                  <a:pos x="1551" y="66"/>
                </a:cxn>
                <a:cxn ang="0">
                  <a:pos x="1504" y="422"/>
                </a:cxn>
                <a:cxn ang="0">
                  <a:pos x="1407" y="223"/>
                </a:cxn>
                <a:cxn ang="0">
                  <a:pos x="1189" y="100"/>
                </a:cxn>
                <a:cxn ang="0">
                  <a:pos x="861" y="139"/>
                </a:cxn>
                <a:cxn ang="0">
                  <a:pos x="269" y="356"/>
                </a:cxn>
                <a:cxn ang="0">
                  <a:pos x="144" y="481"/>
                </a:cxn>
                <a:cxn ang="0">
                  <a:pos x="150" y="810"/>
                </a:cxn>
                <a:cxn ang="0">
                  <a:pos x="276" y="1172"/>
                </a:cxn>
                <a:cxn ang="0">
                  <a:pos x="302" y="1356"/>
                </a:cxn>
                <a:cxn ang="0">
                  <a:pos x="258" y="1452"/>
                </a:cxn>
                <a:cxn ang="0">
                  <a:pos x="258" y="1452"/>
                </a:cxn>
                <a:cxn ang="0">
                  <a:pos x="258" y="1452"/>
                </a:cxn>
              </a:cxnLst>
              <a:rect l="0" t="0" r="r" b="b"/>
              <a:pathLst>
                <a:path w="1551" h="1452">
                  <a:moveTo>
                    <a:pt x="258" y="1452"/>
                  </a:moveTo>
                  <a:lnTo>
                    <a:pt x="20" y="638"/>
                  </a:lnTo>
                  <a:lnTo>
                    <a:pt x="0" y="442"/>
                  </a:lnTo>
                  <a:lnTo>
                    <a:pt x="33" y="356"/>
                  </a:lnTo>
                  <a:lnTo>
                    <a:pt x="170" y="270"/>
                  </a:lnTo>
                  <a:lnTo>
                    <a:pt x="749" y="113"/>
                  </a:lnTo>
                  <a:lnTo>
                    <a:pt x="1387" y="7"/>
                  </a:lnTo>
                  <a:lnTo>
                    <a:pt x="1524" y="0"/>
                  </a:lnTo>
                  <a:lnTo>
                    <a:pt x="1551" y="66"/>
                  </a:lnTo>
                  <a:lnTo>
                    <a:pt x="1504" y="422"/>
                  </a:lnTo>
                  <a:lnTo>
                    <a:pt x="1407" y="223"/>
                  </a:lnTo>
                  <a:lnTo>
                    <a:pt x="1189" y="100"/>
                  </a:lnTo>
                  <a:lnTo>
                    <a:pt x="861" y="139"/>
                  </a:lnTo>
                  <a:lnTo>
                    <a:pt x="269" y="356"/>
                  </a:lnTo>
                  <a:lnTo>
                    <a:pt x="144" y="481"/>
                  </a:lnTo>
                  <a:lnTo>
                    <a:pt x="150" y="810"/>
                  </a:lnTo>
                  <a:lnTo>
                    <a:pt x="276" y="1172"/>
                  </a:lnTo>
                  <a:lnTo>
                    <a:pt x="302" y="1356"/>
                  </a:lnTo>
                  <a:lnTo>
                    <a:pt x="258" y="1452"/>
                  </a:lnTo>
                  <a:lnTo>
                    <a:pt x="258" y="1452"/>
                  </a:lnTo>
                  <a:lnTo>
                    <a:pt x="258" y="1452"/>
                  </a:lnTo>
                  <a:close/>
                </a:path>
              </a:pathLst>
            </a:custGeom>
            <a:solidFill>
              <a:srgbClr val="A38C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4775" y="1226"/>
              <a:ext cx="334" cy="121"/>
            </a:xfrm>
            <a:custGeom>
              <a:avLst/>
              <a:gdLst/>
              <a:ahLst/>
              <a:cxnLst>
                <a:cxn ang="0">
                  <a:pos x="0" y="233"/>
                </a:cxn>
                <a:cxn ang="0">
                  <a:pos x="53" y="0"/>
                </a:cxn>
                <a:cxn ang="0">
                  <a:pos x="666" y="25"/>
                </a:cxn>
                <a:cxn ang="0">
                  <a:pos x="645" y="139"/>
                </a:cxn>
                <a:cxn ang="0">
                  <a:pos x="612" y="73"/>
                </a:cxn>
                <a:cxn ang="0">
                  <a:pos x="152" y="99"/>
                </a:cxn>
                <a:cxn ang="0">
                  <a:pos x="66" y="243"/>
                </a:cxn>
                <a:cxn ang="0">
                  <a:pos x="0" y="233"/>
                </a:cxn>
                <a:cxn ang="0">
                  <a:pos x="0" y="233"/>
                </a:cxn>
                <a:cxn ang="0">
                  <a:pos x="0" y="233"/>
                </a:cxn>
              </a:cxnLst>
              <a:rect l="0" t="0" r="r" b="b"/>
              <a:pathLst>
                <a:path w="666" h="243">
                  <a:moveTo>
                    <a:pt x="0" y="233"/>
                  </a:moveTo>
                  <a:lnTo>
                    <a:pt x="53" y="0"/>
                  </a:lnTo>
                  <a:lnTo>
                    <a:pt x="666" y="25"/>
                  </a:lnTo>
                  <a:lnTo>
                    <a:pt x="645" y="139"/>
                  </a:lnTo>
                  <a:lnTo>
                    <a:pt x="612" y="73"/>
                  </a:lnTo>
                  <a:lnTo>
                    <a:pt x="152" y="99"/>
                  </a:lnTo>
                  <a:lnTo>
                    <a:pt x="66" y="243"/>
                  </a:lnTo>
                  <a:lnTo>
                    <a:pt x="0" y="233"/>
                  </a:lnTo>
                  <a:lnTo>
                    <a:pt x="0" y="233"/>
                  </a:lnTo>
                  <a:lnTo>
                    <a:pt x="0" y="233"/>
                  </a:lnTo>
                  <a:close/>
                </a:path>
              </a:pathLst>
            </a:custGeom>
            <a:solidFill>
              <a:srgbClr val="A38C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4903" y="1283"/>
              <a:ext cx="163" cy="73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55" y="142"/>
                </a:cxn>
                <a:cxn ang="0">
                  <a:pos x="177" y="147"/>
                </a:cxn>
                <a:cxn ang="0">
                  <a:pos x="181" y="98"/>
                </a:cxn>
                <a:cxn ang="0">
                  <a:pos x="326" y="14"/>
                </a:cxn>
                <a:cxn ang="0">
                  <a:pos x="95" y="0"/>
                </a:cxn>
                <a:cxn ang="0">
                  <a:pos x="42" y="73"/>
                </a:cxn>
                <a:cxn ang="0">
                  <a:pos x="0" y="108"/>
                </a:cxn>
                <a:cxn ang="0">
                  <a:pos x="0" y="108"/>
                </a:cxn>
                <a:cxn ang="0">
                  <a:pos x="0" y="108"/>
                </a:cxn>
              </a:cxnLst>
              <a:rect l="0" t="0" r="r" b="b"/>
              <a:pathLst>
                <a:path w="326" h="147">
                  <a:moveTo>
                    <a:pt x="0" y="108"/>
                  </a:moveTo>
                  <a:lnTo>
                    <a:pt x="55" y="142"/>
                  </a:lnTo>
                  <a:lnTo>
                    <a:pt x="177" y="147"/>
                  </a:lnTo>
                  <a:lnTo>
                    <a:pt x="181" y="98"/>
                  </a:lnTo>
                  <a:lnTo>
                    <a:pt x="326" y="14"/>
                  </a:lnTo>
                  <a:lnTo>
                    <a:pt x="95" y="0"/>
                  </a:lnTo>
                  <a:lnTo>
                    <a:pt x="42" y="73"/>
                  </a:lnTo>
                  <a:lnTo>
                    <a:pt x="0" y="108"/>
                  </a:lnTo>
                  <a:lnTo>
                    <a:pt x="0" y="108"/>
                  </a:lnTo>
                  <a:lnTo>
                    <a:pt x="0" y="108"/>
                  </a:lnTo>
                  <a:close/>
                </a:path>
              </a:pathLst>
            </a:custGeom>
            <a:solidFill>
              <a:srgbClr val="A38C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835" y="1555"/>
              <a:ext cx="1348" cy="86"/>
            </a:xfrm>
            <a:custGeom>
              <a:avLst/>
              <a:gdLst/>
              <a:ahLst/>
              <a:cxnLst>
                <a:cxn ang="0">
                  <a:pos x="66" y="114"/>
                </a:cxn>
                <a:cxn ang="0">
                  <a:pos x="0" y="40"/>
                </a:cxn>
                <a:cxn ang="0">
                  <a:pos x="197" y="0"/>
                </a:cxn>
                <a:cxn ang="0">
                  <a:pos x="2630" y="46"/>
                </a:cxn>
                <a:cxn ang="0">
                  <a:pos x="2695" y="98"/>
                </a:cxn>
                <a:cxn ang="0">
                  <a:pos x="2592" y="174"/>
                </a:cxn>
                <a:cxn ang="0">
                  <a:pos x="1288" y="132"/>
                </a:cxn>
                <a:cxn ang="0">
                  <a:pos x="428" y="99"/>
                </a:cxn>
                <a:cxn ang="0">
                  <a:pos x="155" y="151"/>
                </a:cxn>
                <a:cxn ang="0">
                  <a:pos x="66" y="114"/>
                </a:cxn>
                <a:cxn ang="0">
                  <a:pos x="66" y="114"/>
                </a:cxn>
                <a:cxn ang="0">
                  <a:pos x="66" y="114"/>
                </a:cxn>
              </a:cxnLst>
              <a:rect l="0" t="0" r="r" b="b"/>
              <a:pathLst>
                <a:path w="2695" h="174">
                  <a:moveTo>
                    <a:pt x="66" y="114"/>
                  </a:moveTo>
                  <a:lnTo>
                    <a:pt x="0" y="40"/>
                  </a:lnTo>
                  <a:lnTo>
                    <a:pt x="197" y="0"/>
                  </a:lnTo>
                  <a:lnTo>
                    <a:pt x="2630" y="46"/>
                  </a:lnTo>
                  <a:lnTo>
                    <a:pt x="2695" y="98"/>
                  </a:lnTo>
                  <a:lnTo>
                    <a:pt x="2592" y="174"/>
                  </a:lnTo>
                  <a:lnTo>
                    <a:pt x="1288" y="132"/>
                  </a:lnTo>
                  <a:lnTo>
                    <a:pt x="428" y="99"/>
                  </a:lnTo>
                  <a:lnTo>
                    <a:pt x="155" y="151"/>
                  </a:lnTo>
                  <a:lnTo>
                    <a:pt x="66" y="114"/>
                  </a:lnTo>
                  <a:lnTo>
                    <a:pt x="66" y="114"/>
                  </a:lnTo>
                  <a:lnTo>
                    <a:pt x="66" y="114"/>
                  </a:lnTo>
                  <a:close/>
                </a:path>
              </a:pathLst>
            </a:custGeom>
            <a:solidFill>
              <a:srgbClr val="A38C8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3945" y="1164"/>
              <a:ext cx="70" cy="233"/>
            </a:xfrm>
            <a:custGeom>
              <a:avLst/>
              <a:gdLst/>
              <a:ahLst/>
              <a:cxnLst>
                <a:cxn ang="0">
                  <a:pos x="141" y="33"/>
                </a:cxn>
                <a:cxn ang="0">
                  <a:pos x="128" y="69"/>
                </a:cxn>
                <a:cxn ang="0">
                  <a:pos x="65" y="274"/>
                </a:cxn>
                <a:cxn ang="0">
                  <a:pos x="33" y="448"/>
                </a:cxn>
                <a:cxn ang="0">
                  <a:pos x="15" y="464"/>
                </a:cxn>
                <a:cxn ang="0">
                  <a:pos x="0" y="445"/>
                </a:cxn>
                <a:cxn ang="0">
                  <a:pos x="2" y="264"/>
                </a:cxn>
                <a:cxn ang="0">
                  <a:pos x="32" y="152"/>
                </a:cxn>
                <a:cxn ang="0">
                  <a:pos x="70" y="45"/>
                </a:cxn>
                <a:cxn ang="0">
                  <a:pos x="101" y="11"/>
                </a:cxn>
                <a:cxn ang="0">
                  <a:pos x="114" y="0"/>
                </a:cxn>
                <a:cxn ang="0">
                  <a:pos x="131" y="2"/>
                </a:cxn>
                <a:cxn ang="0">
                  <a:pos x="141" y="33"/>
                </a:cxn>
                <a:cxn ang="0">
                  <a:pos x="141" y="33"/>
                </a:cxn>
                <a:cxn ang="0">
                  <a:pos x="141" y="33"/>
                </a:cxn>
              </a:cxnLst>
              <a:rect l="0" t="0" r="r" b="b"/>
              <a:pathLst>
                <a:path w="141" h="464">
                  <a:moveTo>
                    <a:pt x="141" y="33"/>
                  </a:moveTo>
                  <a:lnTo>
                    <a:pt x="128" y="69"/>
                  </a:lnTo>
                  <a:lnTo>
                    <a:pt x="65" y="274"/>
                  </a:lnTo>
                  <a:lnTo>
                    <a:pt x="33" y="448"/>
                  </a:lnTo>
                  <a:lnTo>
                    <a:pt x="15" y="464"/>
                  </a:lnTo>
                  <a:lnTo>
                    <a:pt x="0" y="445"/>
                  </a:lnTo>
                  <a:lnTo>
                    <a:pt x="2" y="264"/>
                  </a:lnTo>
                  <a:lnTo>
                    <a:pt x="32" y="152"/>
                  </a:lnTo>
                  <a:lnTo>
                    <a:pt x="70" y="45"/>
                  </a:lnTo>
                  <a:lnTo>
                    <a:pt x="101" y="11"/>
                  </a:lnTo>
                  <a:lnTo>
                    <a:pt x="114" y="0"/>
                  </a:lnTo>
                  <a:lnTo>
                    <a:pt x="131" y="2"/>
                  </a:lnTo>
                  <a:lnTo>
                    <a:pt x="141" y="33"/>
                  </a:lnTo>
                  <a:lnTo>
                    <a:pt x="141" y="33"/>
                  </a:lnTo>
                  <a:lnTo>
                    <a:pt x="141" y="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3659" y="1230"/>
              <a:ext cx="162" cy="344"/>
            </a:xfrm>
            <a:custGeom>
              <a:avLst/>
              <a:gdLst/>
              <a:ahLst/>
              <a:cxnLst>
                <a:cxn ang="0">
                  <a:pos x="33" y="13"/>
                </a:cxn>
                <a:cxn ang="0">
                  <a:pos x="36" y="46"/>
                </a:cxn>
                <a:cxn ang="0">
                  <a:pos x="73" y="130"/>
                </a:cxn>
                <a:cxn ang="0">
                  <a:pos x="97" y="224"/>
                </a:cxn>
                <a:cxn ang="0">
                  <a:pos x="121" y="304"/>
                </a:cxn>
                <a:cxn ang="0">
                  <a:pos x="155" y="477"/>
                </a:cxn>
                <a:cxn ang="0">
                  <a:pos x="172" y="609"/>
                </a:cxn>
                <a:cxn ang="0">
                  <a:pos x="208" y="629"/>
                </a:cxn>
                <a:cxn ang="0">
                  <a:pos x="238" y="646"/>
                </a:cxn>
                <a:cxn ang="0">
                  <a:pos x="312" y="661"/>
                </a:cxn>
                <a:cxn ang="0">
                  <a:pos x="324" y="674"/>
                </a:cxn>
                <a:cxn ang="0">
                  <a:pos x="311" y="687"/>
                </a:cxn>
                <a:cxn ang="0">
                  <a:pos x="220" y="677"/>
                </a:cxn>
                <a:cxn ang="0">
                  <a:pos x="134" y="644"/>
                </a:cxn>
                <a:cxn ang="0">
                  <a:pos x="114" y="568"/>
                </a:cxn>
                <a:cxn ang="0">
                  <a:pos x="102" y="485"/>
                </a:cxn>
                <a:cxn ang="0">
                  <a:pos x="81" y="312"/>
                </a:cxn>
                <a:cxn ang="0">
                  <a:pos x="49" y="137"/>
                </a:cxn>
                <a:cxn ang="0">
                  <a:pos x="11" y="54"/>
                </a:cxn>
                <a:cxn ang="0">
                  <a:pos x="0" y="19"/>
                </a:cxn>
                <a:cxn ang="0">
                  <a:pos x="1" y="6"/>
                </a:cxn>
                <a:cxn ang="0">
                  <a:pos x="13" y="0"/>
                </a:cxn>
                <a:cxn ang="0">
                  <a:pos x="33" y="13"/>
                </a:cxn>
                <a:cxn ang="0">
                  <a:pos x="33" y="13"/>
                </a:cxn>
                <a:cxn ang="0">
                  <a:pos x="33" y="13"/>
                </a:cxn>
              </a:cxnLst>
              <a:rect l="0" t="0" r="r" b="b"/>
              <a:pathLst>
                <a:path w="324" h="687">
                  <a:moveTo>
                    <a:pt x="33" y="13"/>
                  </a:moveTo>
                  <a:lnTo>
                    <a:pt x="36" y="46"/>
                  </a:lnTo>
                  <a:lnTo>
                    <a:pt x="73" y="130"/>
                  </a:lnTo>
                  <a:lnTo>
                    <a:pt x="97" y="224"/>
                  </a:lnTo>
                  <a:lnTo>
                    <a:pt x="121" y="304"/>
                  </a:lnTo>
                  <a:lnTo>
                    <a:pt x="155" y="477"/>
                  </a:lnTo>
                  <a:lnTo>
                    <a:pt x="172" y="609"/>
                  </a:lnTo>
                  <a:lnTo>
                    <a:pt x="208" y="629"/>
                  </a:lnTo>
                  <a:lnTo>
                    <a:pt x="238" y="646"/>
                  </a:lnTo>
                  <a:lnTo>
                    <a:pt x="312" y="661"/>
                  </a:lnTo>
                  <a:lnTo>
                    <a:pt x="324" y="674"/>
                  </a:lnTo>
                  <a:lnTo>
                    <a:pt x="311" y="687"/>
                  </a:lnTo>
                  <a:lnTo>
                    <a:pt x="220" y="677"/>
                  </a:lnTo>
                  <a:lnTo>
                    <a:pt x="134" y="644"/>
                  </a:lnTo>
                  <a:lnTo>
                    <a:pt x="114" y="568"/>
                  </a:lnTo>
                  <a:lnTo>
                    <a:pt x="102" y="485"/>
                  </a:lnTo>
                  <a:lnTo>
                    <a:pt x="81" y="312"/>
                  </a:lnTo>
                  <a:lnTo>
                    <a:pt x="49" y="137"/>
                  </a:lnTo>
                  <a:lnTo>
                    <a:pt x="11" y="54"/>
                  </a:lnTo>
                  <a:lnTo>
                    <a:pt x="0" y="19"/>
                  </a:lnTo>
                  <a:lnTo>
                    <a:pt x="1" y="6"/>
                  </a:lnTo>
                  <a:lnTo>
                    <a:pt x="13" y="0"/>
                  </a:lnTo>
                  <a:lnTo>
                    <a:pt x="33" y="13"/>
                  </a:lnTo>
                  <a:lnTo>
                    <a:pt x="33" y="13"/>
                  </a:lnTo>
                  <a:lnTo>
                    <a:pt x="33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3809" y="1231"/>
              <a:ext cx="104" cy="135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68" y="28"/>
                </a:cxn>
                <a:cxn ang="0">
                  <a:pos x="113" y="53"/>
                </a:cxn>
                <a:cxn ang="0">
                  <a:pos x="170" y="151"/>
                </a:cxn>
                <a:cxn ang="0">
                  <a:pos x="208" y="256"/>
                </a:cxn>
                <a:cxn ang="0">
                  <a:pos x="200" y="271"/>
                </a:cxn>
                <a:cxn ang="0">
                  <a:pos x="184" y="265"/>
                </a:cxn>
                <a:cxn ang="0">
                  <a:pos x="164" y="213"/>
                </a:cxn>
                <a:cxn ang="0">
                  <a:pos x="142" y="172"/>
                </a:cxn>
                <a:cxn ang="0">
                  <a:pos x="114" y="132"/>
                </a:cxn>
                <a:cxn ang="0">
                  <a:pos x="81" y="89"/>
                </a:cxn>
                <a:cxn ang="0">
                  <a:pos x="3" y="27"/>
                </a:cxn>
                <a:cxn ang="0">
                  <a:pos x="0" y="3"/>
                </a:cxn>
                <a:cxn ang="0">
                  <a:pos x="22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208" h="271">
                  <a:moveTo>
                    <a:pt x="22" y="0"/>
                  </a:moveTo>
                  <a:lnTo>
                    <a:pt x="68" y="28"/>
                  </a:lnTo>
                  <a:lnTo>
                    <a:pt x="113" y="53"/>
                  </a:lnTo>
                  <a:lnTo>
                    <a:pt x="170" y="151"/>
                  </a:lnTo>
                  <a:lnTo>
                    <a:pt x="208" y="256"/>
                  </a:lnTo>
                  <a:lnTo>
                    <a:pt x="200" y="271"/>
                  </a:lnTo>
                  <a:lnTo>
                    <a:pt x="184" y="265"/>
                  </a:lnTo>
                  <a:lnTo>
                    <a:pt x="164" y="213"/>
                  </a:lnTo>
                  <a:lnTo>
                    <a:pt x="142" y="172"/>
                  </a:lnTo>
                  <a:lnTo>
                    <a:pt x="114" y="132"/>
                  </a:lnTo>
                  <a:lnTo>
                    <a:pt x="81" y="89"/>
                  </a:lnTo>
                  <a:lnTo>
                    <a:pt x="3" y="27"/>
                  </a:lnTo>
                  <a:lnTo>
                    <a:pt x="0" y="3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3777" y="1283"/>
              <a:ext cx="129" cy="159"/>
            </a:xfrm>
            <a:custGeom>
              <a:avLst/>
              <a:gdLst/>
              <a:ahLst/>
              <a:cxnLst>
                <a:cxn ang="0">
                  <a:pos x="18" y="0"/>
                </a:cxn>
                <a:cxn ang="0">
                  <a:pos x="105" y="80"/>
                </a:cxn>
                <a:cxn ang="0">
                  <a:pos x="138" y="118"/>
                </a:cxn>
                <a:cxn ang="0">
                  <a:pos x="168" y="152"/>
                </a:cxn>
                <a:cxn ang="0">
                  <a:pos x="198" y="189"/>
                </a:cxn>
                <a:cxn ang="0">
                  <a:pos x="231" y="228"/>
                </a:cxn>
                <a:cxn ang="0">
                  <a:pos x="258" y="301"/>
                </a:cxn>
                <a:cxn ang="0">
                  <a:pos x="253" y="319"/>
                </a:cxn>
                <a:cxn ang="0">
                  <a:pos x="236" y="314"/>
                </a:cxn>
                <a:cxn ang="0">
                  <a:pos x="191" y="255"/>
                </a:cxn>
                <a:cxn ang="0">
                  <a:pos x="160" y="217"/>
                </a:cxn>
                <a:cxn ang="0">
                  <a:pos x="130" y="182"/>
                </a:cxn>
                <a:cxn ang="0">
                  <a:pos x="102" y="147"/>
                </a:cxn>
                <a:cxn ang="0">
                  <a:pos x="69" y="109"/>
                </a:cxn>
                <a:cxn ang="0">
                  <a:pos x="39" y="61"/>
                </a:cxn>
                <a:cxn ang="0">
                  <a:pos x="3" y="22"/>
                </a:cxn>
                <a:cxn ang="0">
                  <a:pos x="0" y="4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18" y="0"/>
                </a:cxn>
              </a:cxnLst>
              <a:rect l="0" t="0" r="r" b="b"/>
              <a:pathLst>
                <a:path w="258" h="319">
                  <a:moveTo>
                    <a:pt x="18" y="0"/>
                  </a:moveTo>
                  <a:lnTo>
                    <a:pt x="105" y="80"/>
                  </a:lnTo>
                  <a:lnTo>
                    <a:pt x="138" y="118"/>
                  </a:lnTo>
                  <a:lnTo>
                    <a:pt x="168" y="152"/>
                  </a:lnTo>
                  <a:lnTo>
                    <a:pt x="198" y="189"/>
                  </a:lnTo>
                  <a:lnTo>
                    <a:pt x="231" y="228"/>
                  </a:lnTo>
                  <a:lnTo>
                    <a:pt x="258" y="301"/>
                  </a:lnTo>
                  <a:lnTo>
                    <a:pt x="253" y="319"/>
                  </a:lnTo>
                  <a:lnTo>
                    <a:pt x="236" y="314"/>
                  </a:lnTo>
                  <a:lnTo>
                    <a:pt x="191" y="255"/>
                  </a:lnTo>
                  <a:lnTo>
                    <a:pt x="160" y="217"/>
                  </a:lnTo>
                  <a:lnTo>
                    <a:pt x="130" y="182"/>
                  </a:lnTo>
                  <a:lnTo>
                    <a:pt x="102" y="147"/>
                  </a:lnTo>
                  <a:lnTo>
                    <a:pt x="69" y="109"/>
                  </a:lnTo>
                  <a:lnTo>
                    <a:pt x="39" y="61"/>
                  </a:lnTo>
                  <a:lnTo>
                    <a:pt x="3" y="22"/>
                  </a:lnTo>
                  <a:lnTo>
                    <a:pt x="0" y="4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3800" y="1388"/>
              <a:ext cx="64" cy="108"/>
            </a:xfrm>
            <a:custGeom>
              <a:avLst/>
              <a:gdLst/>
              <a:ahLst/>
              <a:cxnLst>
                <a:cxn ang="0">
                  <a:pos x="20" y="2"/>
                </a:cxn>
                <a:cxn ang="0">
                  <a:pos x="94" y="123"/>
                </a:cxn>
                <a:cxn ang="0">
                  <a:pos x="129" y="199"/>
                </a:cxn>
                <a:cxn ang="0">
                  <a:pos x="124" y="217"/>
                </a:cxn>
                <a:cxn ang="0">
                  <a:pos x="106" y="212"/>
                </a:cxn>
                <a:cxn ang="0">
                  <a:pos x="58" y="142"/>
                </a:cxn>
                <a:cxn ang="0">
                  <a:pos x="33" y="78"/>
                </a:cxn>
                <a:cxn ang="0">
                  <a:pos x="0" y="18"/>
                </a:cxn>
                <a:cxn ang="0">
                  <a:pos x="2" y="0"/>
                </a:cxn>
                <a:cxn ang="0">
                  <a:pos x="20" y="2"/>
                </a:cxn>
                <a:cxn ang="0">
                  <a:pos x="20" y="2"/>
                </a:cxn>
                <a:cxn ang="0">
                  <a:pos x="20" y="2"/>
                </a:cxn>
              </a:cxnLst>
              <a:rect l="0" t="0" r="r" b="b"/>
              <a:pathLst>
                <a:path w="129" h="217">
                  <a:moveTo>
                    <a:pt x="20" y="2"/>
                  </a:moveTo>
                  <a:lnTo>
                    <a:pt x="94" y="123"/>
                  </a:lnTo>
                  <a:lnTo>
                    <a:pt x="129" y="199"/>
                  </a:lnTo>
                  <a:lnTo>
                    <a:pt x="124" y="217"/>
                  </a:lnTo>
                  <a:lnTo>
                    <a:pt x="106" y="212"/>
                  </a:lnTo>
                  <a:lnTo>
                    <a:pt x="58" y="142"/>
                  </a:lnTo>
                  <a:lnTo>
                    <a:pt x="33" y="78"/>
                  </a:lnTo>
                  <a:lnTo>
                    <a:pt x="0" y="18"/>
                  </a:lnTo>
                  <a:lnTo>
                    <a:pt x="2" y="0"/>
                  </a:lnTo>
                  <a:lnTo>
                    <a:pt x="20" y="2"/>
                  </a:lnTo>
                  <a:lnTo>
                    <a:pt x="20" y="2"/>
                  </a:lnTo>
                  <a:lnTo>
                    <a:pt x="20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Freeform 51"/>
            <p:cNvSpPr>
              <a:spLocks/>
            </p:cNvSpPr>
            <p:nvPr/>
          </p:nvSpPr>
          <p:spPr bwMode="auto">
            <a:xfrm>
              <a:off x="3764" y="1233"/>
              <a:ext cx="165" cy="184"/>
            </a:xfrm>
            <a:custGeom>
              <a:avLst/>
              <a:gdLst/>
              <a:ahLst/>
              <a:cxnLst>
                <a:cxn ang="0">
                  <a:pos x="321" y="25"/>
                </a:cxn>
                <a:cxn ang="0">
                  <a:pos x="258" y="51"/>
                </a:cxn>
                <a:cxn ang="0">
                  <a:pos x="210" y="91"/>
                </a:cxn>
                <a:cxn ang="0">
                  <a:pos x="169" y="139"/>
                </a:cxn>
                <a:cxn ang="0">
                  <a:pos x="123" y="194"/>
                </a:cxn>
                <a:cxn ang="0">
                  <a:pos x="25" y="359"/>
                </a:cxn>
                <a:cxn ang="0">
                  <a:pos x="8" y="367"/>
                </a:cxn>
                <a:cxn ang="0">
                  <a:pos x="0" y="351"/>
                </a:cxn>
                <a:cxn ang="0">
                  <a:pos x="37" y="253"/>
                </a:cxn>
                <a:cxn ang="0">
                  <a:pos x="58" y="208"/>
                </a:cxn>
                <a:cxn ang="0">
                  <a:pos x="88" y="165"/>
                </a:cxn>
                <a:cxn ang="0">
                  <a:pos x="139" y="109"/>
                </a:cxn>
                <a:cxn ang="0">
                  <a:pos x="189" y="63"/>
                </a:cxn>
                <a:cxn ang="0">
                  <a:pos x="215" y="43"/>
                </a:cxn>
                <a:cxn ang="0">
                  <a:pos x="245" y="27"/>
                </a:cxn>
                <a:cxn ang="0">
                  <a:pos x="314" y="0"/>
                </a:cxn>
                <a:cxn ang="0">
                  <a:pos x="331" y="10"/>
                </a:cxn>
                <a:cxn ang="0">
                  <a:pos x="321" y="25"/>
                </a:cxn>
                <a:cxn ang="0">
                  <a:pos x="321" y="25"/>
                </a:cxn>
                <a:cxn ang="0">
                  <a:pos x="321" y="25"/>
                </a:cxn>
              </a:cxnLst>
              <a:rect l="0" t="0" r="r" b="b"/>
              <a:pathLst>
                <a:path w="331" h="367">
                  <a:moveTo>
                    <a:pt x="321" y="25"/>
                  </a:moveTo>
                  <a:lnTo>
                    <a:pt x="258" y="51"/>
                  </a:lnTo>
                  <a:lnTo>
                    <a:pt x="210" y="91"/>
                  </a:lnTo>
                  <a:lnTo>
                    <a:pt x="169" y="139"/>
                  </a:lnTo>
                  <a:lnTo>
                    <a:pt x="123" y="194"/>
                  </a:lnTo>
                  <a:lnTo>
                    <a:pt x="25" y="359"/>
                  </a:lnTo>
                  <a:lnTo>
                    <a:pt x="8" y="367"/>
                  </a:lnTo>
                  <a:lnTo>
                    <a:pt x="0" y="351"/>
                  </a:lnTo>
                  <a:lnTo>
                    <a:pt x="37" y="253"/>
                  </a:lnTo>
                  <a:lnTo>
                    <a:pt x="58" y="208"/>
                  </a:lnTo>
                  <a:lnTo>
                    <a:pt x="88" y="165"/>
                  </a:lnTo>
                  <a:lnTo>
                    <a:pt x="139" y="109"/>
                  </a:lnTo>
                  <a:lnTo>
                    <a:pt x="189" y="63"/>
                  </a:lnTo>
                  <a:lnTo>
                    <a:pt x="215" y="43"/>
                  </a:lnTo>
                  <a:lnTo>
                    <a:pt x="245" y="27"/>
                  </a:lnTo>
                  <a:lnTo>
                    <a:pt x="314" y="0"/>
                  </a:lnTo>
                  <a:lnTo>
                    <a:pt x="331" y="10"/>
                  </a:lnTo>
                  <a:lnTo>
                    <a:pt x="321" y="25"/>
                  </a:lnTo>
                  <a:lnTo>
                    <a:pt x="321" y="25"/>
                  </a:lnTo>
                  <a:lnTo>
                    <a:pt x="321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Freeform 52"/>
            <p:cNvSpPr>
              <a:spLocks/>
            </p:cNvSpPr>
            <p:nvPr/>
          </p:nvSpPr>
          <p:spPr bwMode="auto">
            <a:xfrm>
              <a:off x="3815" y="1306"/>
              <a:ext cx="114" cy="164"/>
            </a:xfrm>
            <a:custGeom>
              <a:avLst/>
              <a:gdLst/>
              <a:ahLst/>
              <a:cxnLst>
                <a:cxn ang="0">
                  <a:pos x="225" y="21"/>
                </a:cxn>
                <a:cxn ang="0">
                  <a:pos x="150" y="97"/>
                </a:cxn>
                <a:cxn ang="0">
                  <a:pos x="105" y="147"/>
                </a:cxn>
                <a:cxn ang="0">
                  <a:pos x="71" y="196"/>
                </a:cxn>
                <a:cxn ang="0">
                  <a:pos x="24" y="319"/>
                </a:cxn>
                <a:cxn ang="0">
                  <a:pos x="10" y="328"/>
                </a:cxn>
                <a:cxn ang="0">
                  <a:pos x="0" y="312"/>
                </a:cxn>
                <a:cxn ang="0">
                  <a:pos x="18" y="239"/>
                </a:cxn>
                <a:cxn ang="0">
                  <a:pos x="41" y="176"/>
                </a:cxn>
                <a:cxn ang="0">
                  <a:pos x="72" y="120"/>
                </a:cxn>
                <a:cxn ang="0">
                  <a:pos x="92" y="92"/>
                </a:cxn>
                <a:cxn ang="0">
                  <a:pos x="117" y="64"/>
                </a:cxn>
                <a:cxn ang="0">
                  <a:pos x="162" y="29"/>
                </a:cxn>
                <a:cxn ang="0">
                  <a:pos x="210" y="0"/>
                </a:cxn>
                <a:cxn ang="0">
                  <a:pos x="228" y="3"/>
                </a:cxn>
                <a:cxn ang="0">
                  <a:pos x="225" y="21"/>
                </a:cxn>
                <a:cxn ang="0">
                  <a:pos x="225" y="21"/>
                </a:cxn>
                <a:cxn ang="0">
                  <a:pos x="225" y="21"/>
                </a:cxn>
              </a:cxnLst>
              <a:rect l="0" t="0" r="r" b="b"/>
              <a:pathLst>
                <a:path w="228" h="328">
                  <a:moveTo>
                    <a:pt x="225" y="21"/>
                  </a:moveTo>
                  <a:lnTo>
                    <a:pt x="150" y="97"/>
                  </a:lnTo>
                  <a:lnTo>
                    <a:pt x="105" y="147"/>
                  </a:lnTo>
                  <a:lnTo>
                    <a:pt x="71" y="196"/>
                  </a:lnTo>
                  <a:lnTo>
                    <a:pt x="24" y="319"/>
                  </a:lnTo>
                  <a:lnTo>
                    <a:pt x="10" y="328"/>
                  </a:lnTo>
                  <a:lnTo>
                    <a:pt x="0" y="312"/>
                  </a:lnTo>
                  <a:lnTo>
                    <a:pt x="18" y="239"/>
                  </a:lnTo>
                  <a:lnTo>
                    <a:pt x="41" y="176"/>
                  </a:lnTo>
                  <a:lnTo>
                    <a:pt x="72" y="120"/>
                  </a:lnTo>
                  <a:lnTo>
                    <a:pt x="92" y="92"/>
                  </a:lnTo>
                  <a:lnTo>
                    <a:pt x="117" y="64"/>
                  </a:lnTo>
                  <a:lnTo>
                    <a:pt x="162" y="29"/>
                  </a:lnTo>
                  <a:lnTo>
                    <a:pt x="210" y="0"/>
                  </a:lnTo>
                  <a:lnTo>
                    <a:pt x="228" y="3"/>
                  </a:lnTo>
                  <a:lnTo>
                    <a:pt x="225" y="21"/>
                  </a:lnTo>
                  <a:lnTo>
                    <a:pt x="225" y="21"/>
                  </a:lnTo>
                  <a:lnTo>
                    <a:pt x="225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Freeform 53"/>
            <p:cNvSpPr>
              <a:spLocks/>
            </p:cNvSpPr>
            <p:nvPr/>
          </p:nvSpPr>
          <p:spPr bwMode="auto">
            <a:xfrm>
              <a:off x="3504" y="898"/>
              <a:ext cx="87" cy="271"/>
            </a:xfrm>
            <a:custGeom>
              <a:avLst/>
              <a:gdLst/>
              <a:ahLst/>
              <a:cxnLst>
                <a:cxn ang="0">
                  <a:pos x="109" y="22"/>
                </a:cxn>
                <a:cxn ang="0">
                  <a:pos x="45" y="104"/>
                </a:cxn>
                <a:cxn ang="0">
                  <a:pos x="38" y="212"/>
                </a:cxn>
                <a:cxn ang="0">
                  <a:pos x="41" y="235"/>
                </a:cxn>
                <a:cxn ang="0">
                  <a:pos x="152" y="445"/>
                </a:cxn>
                <a:cxn ang="0">
                  <a:pos x="134" y="493"/>
                </a:cxn>
                <a:cxn ang="0">
                  <a:pos x="144" y="511"/>
                </a:cxn>
                <a:cxn ang="0">
                  <a:pos x="162" y="517"/>
                </a:cxn>
                <a:cxn ang="0">
                  <a:pos x="174" y="531"/>
                </a:cxn>
                <a:cxn ang="0">
                  <a:pos x="160" y="544"/>
                </a:cxn>
                <a:cxn ang="0">
                  <a:pos x="111" y="536"/>
                </a:cxn>
                <a:cxn ang="0">
                  <a:pos x="81" y="503"/>
                </a:cxn>
                <a:cxn ang="0">
                  <a:pos x="88" y="471"/>
                </a:cxn>
                <a:cxn ang="0">
                  <a:pos x="96" y="440"/>
                </a:cxn>
                <a:cxn ang="0">
                  <a:pos x="94" y="385"/>
                </a:cxn>
                <a:cxn ang="0">
                  <a:pos x="74" y="339"/>
                </a:cxn>
                <a:cxn ang="0">
                  <a:pos x="43" y="294"/>
                </a:cxn>
                <a:cxn ang="0">
                  <a:pos x="10" y="246"/>
                </a:cxn>
                <a:cxn ang="0">
                  <a:pos x="0" y="217"/>
                </a:cxn>
                <a:cxn ang="0">
                  <a:pos x="0" y="152"/>
                </a:cxn>
                <a:cxn ang="0">
                  <a:pos x="13" y="94"/>
                </a:cxn>
                <a:cxn ang="0">
                  <a:pos x="45" y="43"/>
                </a:cxn>
                <a:cxn ang="0">
                  <a:pos x="94" y="0"/>
                </a:cxn>
                <a:cxn ang="0">
                  <a:pos x="112" y="3"/>
                </a:cxn>
                <a:cxn ang="0">
                  <a:pos x="109" y="22"/>
                </a:cxn>
                <a:cxn ang="0">
                  <a:pos x="109" y="22"/>
                </a:cxn>
                <a:cxn ang="0">
                  <a:pos x="109" y="22"/>
                </a:cxn>
              </a:cxnLst>
              <a:rect l="0" t="0" r="r" b="b"/>
              <a:pathLst>
                <a:path w="174" h="544">
                  <a:moveTo>
                    <a:pt x="109" y="22"/>
                  </a:moveTo>
                  <a:lnTo>
                    <a:pt x="45" y="104"/>
                  </a:lnTo>
                  <a:lnTo>
                    <a:pt x="38" y="212"/>
                  </a:lnTo>
                  <a:lnTo>
                    <a:pt x="41" y="235"/>
                  </a:lnTo>
                  <a:lnTo>
                    <a:pt x="152" y="445"/>
                  </a:lnTo>
                  <a:lnTo>
                    <a:pt x="134" y="493"/>
                  </a:lnTo>
                  <a:lnTo>
                    <a:pt x="144" y="511"/>
                  </a:lnTo>
                  <a:lnTo>
                    <a:pt x="162" y="517"/>
                  </a:lnTo>
                  <a:lnTo>
                    <a:pt x="174" y="531"/>
                  </a:lnTo>
                  <a:lnTo>
                    <a:pt x="160" y="544"/>
                  </a:lnTo>
                  <a:lnTo>
                    <a:pt x="111" y="536"/>
                  </a:lnTo>
                  <a:lnTo>
                    <a:pt x="81" y="503"/>
                  </a:lnTo>
                  <a:lnTo>
                    <a:pt x="88" y="471"/>
                  </a:lnTo>
                  <a:lnTo>
                    <a:pt x="96" y="440"/>
                  </a:lnTo>
                  <a:lnTo>
                    <a:pt x="94" y="385"/>
                  </a:lnTo>
                  <a:lnTo>
                    <a:pt x="74" y="339"/>
                  </a:lnTo>
                  <a:lnTo>
                    <a:pt x="43" y="294"/>
                  </a:lnTo>
                  <a:lnTo>
                    <a:pt x="10" y="246"/>
                  </a:lnTo>
                  <a:lnTo>
                    <a:pt x="0" y="217"/>
                  </a:lnTo>
                  <a:lnTo>
                    <a:pt x="0" y="152"/>
                  </a:lnTo>
                  <a:lnTo>
                    <a:pt x="13" y="94"/>
                  </a:lnTo>
                  <a:lnTo>
                    <a:pt x="45" y="43"/>
                  </a:lnTo>
                  <a:lnTo>
                    <a:pt x="94" y="0"/>
                  </a:lnTo>
                  <a:lnTo>
                    <a:pt x="112" y="3"/>
                  </a:lnTo>
                  <a:lnTo>
                    <a:pt x="109" y="22"/>
                  </a:lnTo>
                  <a:lnTo>
                    <a:pt x="109" y="22"/>
                  </a:lnTo>
                  <a:lnTo>
                    <a:pt x="109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Freeform 54"/>
            <p:cNvSpPr>
              <a:spLocks/>
            </p:cNvSpPr>
            <p:nvPr/>
          </p:nvSpPr>
          <p:spPr bwMode="auto">
            <a:xfrm>
              <a:off x="3556" y="913"/>
              <a:ext cx="71" cy="225"/>
            </a:xfrm>
            <a:custGeom>
              <a:avLst/>
              <a:gdLst/>
              <a:ahLst/>
              <a:cxnLst>
                <a:cxn ang="0">
                  <a:pos x="63" y="19"/>
                </a:cxn>
                <a:cxn ang="0">
                  <a:pos x="55" y="76"/>
                </a:cxn>
                <a:cxn ang="0">
                  <a:pos x="63" y="136"/>
                </a:cxn>
                <a:cxn ang="0">
                  <a:pos x="70" y="171"/>
                </a:cxn>
                <a:cxn ang="0">
                  <a:pos x="86" y="199"/>
                </a:cxn>
                <a:cxn ang="0">
                  <a:pos x="123" y="258"/>
                </a:cxn>
                <a:cxn ang="0">
                  <a:pos x="141" y="346"/>
                </a:cxn>
                <a:cxn ang="0">
                  <a:pos x="142" y="389"/>
                </a:cxn>
                <a:cxn ang="0">
                  <a:pos x="141" y="437"/>
                </a:cxn>
                <a:cxn ang="0">
                  <a:pos x="127" y="450"/>
                </a:cxn>
                <a:cxn ang="0">
                  <a:pos x="114" y="437"/>
                </a:cxn>
                <a:cxn ang="0">
                  <a:pos x="113" y="351"/>
                </a:cxn>
                <a:cxn ang="0">
                  <a:pos x="94" y="268"/>
                </a:cxn>
                <a:cxn ang="0">
                  <a:pos x="71" y="234"/>
                </a:cxn>
                <a:cxn ang="0">
                  <a:pos x="40" y="205"/>
                </a:cxn>
                <a:cxn ang="0">
                  <a:pos x="0" y="141"/>
                </a:cxn>
                <a:cxn ang="0">
                  <a:pos x="10" y="75"/>
                </a:cxn>
                <a:cxn ang="0">
                  <a:pos x="40" y="9"/>
                </a:cxn>
                <a:cxn ang="0">
                  <a:pos x="56" y="0"/>
                </a:cxn>
                <a:cxn ang="0">
                  <a:pos x="63" y="19"/>
                </a:cxn>
                <a:cxn ang="0">
                  <a:pos x="63" y="19"/>
                </a:cxn>
                <a:cxn ang="0">
                  <a:pos x="63" y="19"/>
                </a:cxn>
              </a:cxnLst>
              <a:rect l="0" t="0" r="r" b="b"/>
              <a:pathLst>
                <a:path w="142" h="450">
                  <a:moveTo>
                    <a:pt x="63" y="19"/>
                  </a:moveTo>
                  <a:lnTo>
                    <a:pt x="55" y="76"/>
                  </a:lnTo>
                  <a:lnTo>
                    <a:pt x="63" y="136"/>
                  </a:lnTo>
                  <a:lnTo>
                    <a:pt x="70" y="171"/>
                  </a:lnTo>
                  <a:lnTo>
                    <a:pt x="86" y="199"/>
                  </a:lnTo>
                  <a:lnTo>
                    <a:pt x="123" y="258"/>
                  </a:lnTo>
                  <a:lnTo>
                    <a:pt x="141" y="346"/>
                  </a:lnTo>
                  <a:lnTo>
                    <a:pt x="142" y="389"/>
                  </a:lnTo>
                  <a:lnTo>
                    <a:pt x="141" y="437"/>
                  </a:lnTo>
                  <a:lnTo>
                    <a:pt x="127" y="450"/>
                  </a:lnTo>
                  <a:lnTo>
                    <a:pt x="114" y="437"/>
                  </a:lnTo>
                  <a:lnTo>
                    <a:pt x="113" y="351"/>
                  </a:lnTo>
                  <a:lnTo>
                    <a:pt x="94" y="268"/>
                  </a:lnTo>
                  <a:lnTo>
                    <a:pt x="71" y="234"/>
                  </a:lnTo>
                  <a:lnTo>
                    <a:pt x="40" y="205"/>
                  </a:lnTo>
                  <a:lnTo>
                    <a:pt x="0" y="141"/>
                  </a:lnTo>
                  <a:lnTo>
                    <a:pt x="10" y="75"/>
                  </a:lnTo>
                  <a:lnTo>
                    <a:pt x="40" y="9"/>
                  </a:lnTo>
                  <a:lnTo>
                    <a:pt x="56" y="0"/>
                  </a:lnTo>
                  <a:lnTo>
                    <a:pt x="63" y="19"/>
                  </a:lnTo>
                  <a:lnTo>
                    <a:pt x="63" y="19"/>
                  </a:lnTo>
                  <a:lnTo>
                    <a:pt x="63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3594" y="869"/>
              <a:ext cx="144" cy="315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51" y="8"/>
                </a:cxn>
                <a:cxn ang="0">
                  <a:pos x="81" y="32"/>
                </a:cxn>
                <a:cxn ang="0">
                  <a:pos x="121" y="104"/>
                </a:cxn>
                <a:cxn ang="0">
                  <a:pos x="151" y="170"/>
                </a:cxn>
                <a:cxn ang="0">
                  <a:pos x="182" y="242"/>
                </a:cxn>
                <a:cxn ang="0">
                  <a:pos x="205" y="294"/>
                </a:cxn>
                <a:cxn ang="0">
                  <a:pos x="238" y="403"/>
                </a:cxn>
                <a:cxn ang="0">
                  <a:pos x="270" y="514"/>
                </a:cxn>
                <a:cxn ang="0">
                  <a:pos x="280" y="547"/>
                </a:cxn>
                <a:cxn ang="0">
                  <a:pos x="288" y="592"/>
                </a:cxn>
                <a:cxn ang="0">
                  <a:pos x="285" y="628"/>
                </a:cxn>
                <a:cxn ang="0">
                  <a:pos x="247" y="632"/>
                </a:cxn>
                <a:cxn ang="0">
                  <a:pos x="225" y="561"/>
                </a:cxn>
                <a:cxn ang="0">
                  <a:pos x="222" y="493"/>
                </a:cxn>
                <a:cxn ang="0">
                  <a:pos x="189" y="480"/>
                </a:cxn>
                <a:cxn ang="0">
                  <a:pos x="205" y="432"/>
                </a:cxn>
                <a:cxn ang="0">
                  <a:pos x="177" y="341"/>
                </a:cxn>
                <a:cxn ang="0">
                  <a:pos x="159" y="284"/>
                </a:cxn>
                <a:cxn ang="0">
                  <a:pos x="147" y="251"/>
                </a:cxn>
                <a:cxn ang="0">
                  <a:pos x="86" y="106"/>
                </a:cxn>
                <a:cxn ang="0">
                  <a:pos x="60" y="51"/>
                </a:cxn>
                <a:cxn ang="0">
                  <a:pos x="40" y="33"/>
                </a:cxn>
                <a:cxn ang="0">
                  <a:pos x="12" y="27"/>
                </a:cxn>
                <a:cxn ang="0">
                  <a:pos x="0" y="12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288" h="632">
                  <a:moveTo>
                    <a:pt x="13" y="0"/>
                  </a:moveTo>
                  <a:lnTo>
                    <a:pt x="51" y="8"/>
                  </a:lnTo>
                  <a:lnTo>
                    <a:pt x="81" y="32"/>
                  </a:lnTo>
                  <a:lnTo>
                    <a:pt x="121" y="104"/>
                  </a:lnTo>
                  <a:lnTo>
                    <a:pt x="151" y="170"/>
                  </a:lnTo>
                  <a:lnTo>
                    <a:pt x="182" y="242"/>
                  </a:lnTo>
                  <a:lnTo>
                    <a:pt x="205" y="294"/>
                  </a:lnTo>
                  <a:lnTo>
                    <a:pt x="238" y="403"/>
                  </a:lnTo>
                  <a:lnTo>
                    <a:pt x="270" y="514"/>
                  </a:lnTo>
                  <a:lnTo>
                    <a:pt x="280" y="547"/>
                  </a:lnTo>
                  <a:lnTo>
                    <a:pt x="288" y="592"/>
                  </a:lnTo>
                  <a:lnTo>
                    <a:pt x="285" y="628"/>
                  </a:lnTo>
                  <a:lnTo>
                    <a:pt x="247" y="632"/>
                  </a:lnTo>
                  <a:lnTo>
                    <a:pt x="225" y="561"/>
                  </a:lnTo>
                  <a:lnTo>
                    <a:pt x="222" y="493"/>
                  </a:lnTo>
                  <a:lnTo>
                    <a:pt x="189" y="480"/>
                  </a:lnTo>
                  <a:lnTo>
                    <a:pt x="205" y="432"/>
                  </a:lnTo>
                  <a:lnTo>
                    <a:pt x="177" y="341"/>
                  </a:lnTo>
                  <a:lnTo>
                    <a:pt x="159" y="284"/>
                  </a:lnTo>
                  <a:lnTo>
                    <a:pt x="147" y="251"/>
                  </a:lnTo>
                  <a:lnTo>
                    <a:pt x="86" y="106"/>
                  </a:lnTo>
                  <a:lnTo>
                    <a:pt x="60" y="51"/>
                  </a:lnTo>
                  <a:lnTo>
                    <a:pt x="40" y="33"/>
                  </a:lnTo>
                  <a:lnTo>
                    <a:pt x="12" y="27"/>
                  </a:lnTo>
                  <a:lnTo>
                    <a:pt x="0" y="12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Freeform 56"/>
            <p:cNvSpPr>
              <a:spLocks/>
            </p:cNvSpPr>
            <p:nvPr/>
          </p:nvSpPr>
          <p:spPr bwMode="auto">
            <a:xfrm>
              <a:off x="3613" y="1102"/>
              <a:ext cx="67" cy="27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119" y="5"/>
                </a:cxn>
                <a:cxn ang="0">
                  <a:pos x="134" y="16"/>
                </a:cxn>
                <a:cxn ang="0">
                  <a:pos x="123" y="31"/>
                </a:cxn>
                <a:cxn ang="0">
                  <a:pos x="75" y="46"/>
                </a:cxn>
                <a:cxn ang="0">
                  <a:pos x="25" y="53"/>
                </a:cxn>
                <a:cxn ang="0">
                  <a:pos x="0" y="25"/>
                </a:cxn>
                <a:cxn ang="0">
                  <a:pos x="10" y="7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34" h="53">
                  <a:moveTo>
                    <a:pt x="30" y="0"/>
                  </a:moveTo>
                  <a:lnTo>
                    <a:pt x="119" y="5"/>
                  </a:lnTo>
                  <a:lnTo>
                    <a:pt x="134" y="16"/>
                  </a:lnTo>
                  <a:lnTo>
                    <a:pt x="123" y="31"/>
                  </a:lnTo>
                  <a:lnTo>
                    <a:pt x="75" y="46"/>
                  </a:lnTo>
                  <a:lnTo>
                    <a:pt x="25" y="53"/>
                  </a:lnTo>
                  <a:lnTo>
                    <a:pt x="0" y="25"/>
                  </a:lnTo>
                  <a:lnTo>
                    <a:pt x="10" y="7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8" name="Freeform 57"/>
            <p:cNvSpPr>
              <a:spLocks/>
            </p:cNvSpPr>
            <p:nvPr/>
          </p:nvSpPr>
          <p:spPr bwMode="auto">
            <a:xfrm>
              <a:off x="3533" y="804"/>
              <a:ext cx="56" cy="88"/>
            </a:xfrm>
            <a:custGeom>
              <a:avLst/>
              <a:gdLst/>
              <a:ahLst/>
              <a:cxnLst>
                <a:cxn ang="0">
                  <a:pos x="63" y="169"/>
                </a:cxn>
                <a:cxn ang="0">
                  <a:pos x="40" y="103"/>
                </a:cxn>
                <a:cxn ang="0">
                  <a:pos x="5" y="45"/>
                </a:cxn>
                <a:cxn ang="0">
                  <a:pos x="0" y="30"/>
                </a:cxn>
                <a:cxn ang="0">
                  <a:pos x="11" y="22"/>
                </a:cxn>
                <a:cxn ang="0">
                  <a:pos x="78" y="0"/>
                </a:cxn>
                <a:cxn ang="0">
                  <a:pos x="109" y="2"/>
                </a:cxn>
                <a:cxn ang="0">
                  <a:pos x="112" y="13"/>
                </a:cxn>
                <a:cxn ang="0">
                  <a:pos x="40" y="43"/>
                </a:cxn>
                <a:cxn ang="0">
                  <a:pos x="86" y="159"/>
                </a:cxn>
                <a:cxn ang="0">
                  <a:pos x="79" y="175"/>
                </a:cxn>
                <a:cxn ang="0">
                  <a:pos x="63" y="169"/>
                </a:cxn>
                <a:cxn ang="0">
                  <a:pos x="63" y="169"/>
                </a:cxn>
                <a:cxn ang="0">
                  <a:pos x="63" y="169"/>
                </a:cxn>
              </a:cxnLst>
              <a:rect l="0" t="0" r="r" b="b"/>
              <a:pathLst>
                <a:path w="112" h="175">
                  <a:moveTo>
                    <a:pt x="63" y="169"/>
                  </a:moveTo>
                  <a:lnTo>
                    <a:pt x="40" y="103"/>
                  </a:lnTo>
                  <a:lnTo>
                    <a:pt x="5" y="45"/>
                  </a:lnTo>
                  <a:lnTo>
                    <a:pt x="0" y="30"/>
                  </a:lnTo>
                  <a:lnTo>
                    <a:pt x="11" y="22"/>
                  </a:lnTo>
                  <a:lnTo>
                    <a:pt x="78" y="0"/>
                  </a:lnTo>
                  <a:lnTo>
                    <a:pt x="109" y="2"/>
                  </a:lnTo>
                  <a:lnTo>
                    <a:pt x="112" y="13"/>
                  </a:lnTo>
                  <a:lnTo>
                    <a:pt x="40" y="43"/>
                  </a:lnTo>
                  <a:lnTo>
                    <a:pt x="86" y="159"/>
                  </a:lnTo>
                  <a:lnTo>
                    <a:pt x="79" y="175"/>
                  </a:lnTo>
                  <a:lnTo>
                    <a:pt x="63" y="169"/>
                  </a:lnTo>
                  <a:lnTo>
                    <a:pt x="63" y="169"/>
                  </a:lnTo>
                  <a:lnTo>
                    <a:pt x="63" y="1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Freeform 58"/>
            <p:cNvSpPr>
              <a:spLocks/>
            </p:cNvSpPr>
            <p:nvPr/>
          </p:nvSpPr>
          <p:spPr bwMode="auto">
            <a:xfrm>
              <a:off x="3584" y="802"/>
              <a:ext cx="23" cy="82"/>
            </a:xfrm>
            <a:custGeom>
              <a:avLst/>
              <a:gdLst/>
              <a:ahLst/>
              <a:cxnLst>
                <a:cxn ang="0">
                  <a:pos x="27" y="50"/>
                </a:cxn>
                <a:cxn ang="0">
                  <a:pos x="28" y="86"/>
                </a:cxn>
                <a:cxn ang="0">
                  <a:pos x="47" y="142"/>
                </a:cxn>
                <a:cxn ang="0">
                  <a:pos x="37" y="164"/>
                </a:cxn>
                <a:cxn ang="0">
                  <a:pos x="12" y="159"/>
                </a:cxn>
                <a:cxn ang="0">
                  <a:pos x="0" y="106"/>
                </a:cxn>
                <a:cxn ang="0">
                  <a:pos x="2" y="58"/>
                </a:cxn>
                <a:cxn ang="0">
                  <a:pos x="22" y="0"/>
                </a:cxn>
                <a:cxn ang="0">
                  <a:pos x="27" y="50"/>
                </a:cxn>
                <a:cxn ang="0">
                  <a:pos x="27" y="50"/>
                </a:cxn>
                <a:cxn ang="0">
                  <a:pos x="27" y="50"/>
                </a:cxn>
              </a:cxnLst>
              <a:rect l="0" t="0" r="r" b="b"/>
              <a:pathLst>
                <a:path w="47" h="164">
                  <a:moveTo>
                    <a:pt x="27" y="50"/>
                  </a:moveTo>
                  <a:lnTo>
                    <a:pt x="28" y="86"/>
                  </a:lnTo>
                  <a:lnTo>
                    <a:pt x="47" y="142"/>
                  </a:lnTo>
                  <a:lnTo>
                    <a:pt x="37" y="164"/>
                  </a:lnTo>
                  <a:lnTo>
                    <a:pt x="12" y="159"/>
                  </a:lnTo>
                  <a:lnTo>
                    <a:pt x="0" y="106"/>
                  </a:lnTo>
                  <a:lnTo>
                    <a:pt x="2" y="58"/>
                  </a:lnTo>
                  <a:lnTo>
                    <a:pt x="22" y="0"/>
                  </a:lnTo>
                  <a:lnTo>
                    <a:pt x="27" y="50"/>
                  </a:lnTo>
                  <a:lnTo>
                    <a:pt x="27" y="50"/>
                  </a:lnTo>
                  <a:lnTo>
                    <a:pt x="27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" name="Freeform 59"/>
            <p:cNvSpPr>
              <a:spLocks/>
            </p:cNvSpPr>
            <p:nvPr/>
          </p:nvSpPr>
          <p:spPr bwMode="auto">
            <a:xfrm>
              <a:off x="3623" y="1132"/>
              <a:ext cx="33" cy="61"/>
            </a:xfrm>
            <a:custGeom>
              <a:avLst/>
              <a:gdLst/>
              <a:ahLst/>
              <a:cxnLst>
                <a:cxn ang="0">
                  <a:pos x="31" y="14"/>
                </a:cxn>
                <a:cxn ang="0">
                  <a:pos x="38" y="35"/>
                </a:cxn>
                <a:cxn ang="0">
                  <a:pos x="51" y="62"/>
                </a:cxn>
                <a:cxn ang="0">
                  <a:pos x="66" y="98"/>
                </a:cxn>
                <a:cxn ang="0">
                  <a:pos x="61" y="121"/>
                </a:cxn>
                <a:cxn ang="0">
                  <a:pos x="43" y="113"/>
                </a:cxn>
                <a:cxn ang="0">
                  <a:pos x="20" y="76"/>
                </a:cxn>
                <a:cxn ang="0">
                  <a:pos x="0" y="42"/>
                </a:cxn>
                <a:cxn ang="0">
                  <a:pos x="0" y="19"/>
                </a:cxn>
                <a:cxn ang="0">
                  <a:pos x="13" y="0"/>
                </a:cxn>
                <a:cxn ang="0">
                  <a:pos x="31" y="14"/>
                </a:cxn>
                <a:cxn ang="0">
                  <a:pos x="31" y="14"/>
                </a:cxn>
                <a:cxn ang="0">
                  <a:pos x="31" y="14"/>
                </a:cxn>
              </a:cxnLst>
              <a:rect l="0" t="0" r="r" b="b"/>
              <a:pathLst>
                <a:path w="66" h="121">
                  <a:moveTo>
                    <a:pt x="31" y="14"/>
                  </a:moveTo>
                  <a:lnTo>
                    <a:pt x="38" y="35"/>
                  </a:lnTo>
                  <a:lnTo>
                    <a:pt x="51" y="62"/>
                  </a:lnTo>
                  <a:lnTo>
                    <a:pt x="66" y="98"/>
                  </a:lnTo>
                  <a:lnTo>
                    <a:pt x="61" y="121"/>
                  </a:lnTo>
                  <a:lnTo>
                    <a:pt x="43" y="113"/>
                  </a:lnTo>
                  <a:lnTo>
                    <a:pt x="20" y="76"/>
                  </a:lnTo>
                  <a:lnTo>
                    <a:pt x="0" y="42"/>
                  </a:lnTo>
                  <a:lnTo>
                    <a:pt x="0" y="19"/>
                  </a:lnTo>
                  <a:lnTo>
                    <a:pt x="13" y="0"/>
                  </a:lnTo>
                  <a:lnTo>
                    <a:pt x="31" y="14"/>
                  </a:lnTo>
                  <a:lnTo>
                    <a:pt x="31" y="14"/>
                  </a:lnTo>
                  <a:lnTo>
                    <a:pt x="31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" name="Freeform 60"/>
            <p:cNvSpPr>
              <a:spLocks/>
            </p:cNvSpPr>
            <p:nvPr/>
          </p:nvSpPr>
          <p:spPr bwMode="auto">
            <a:xfrm>
              <a:off x="3644" y="1092"/>
              <a:ext cx="400" cy="131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746" y="32"/>
                </a:cxn>
                <a:cxn ang="0">
                  <a:pos x="799" y="78"/>
                </a:cxn>
                <a:cxn ang="0">
                  <a:pos x="801" y="129"/>
                </a:cxn>
                <a:cxn ang="0">
                  <a:pos x="781" y="164"/>
                </a:cxn>
                <a:cxn ang="0">
                  <a:pos x="749" y="184"/>
                </a:cxn>
                <a:cxn ang="0">
                  <a:pos x="696" y="207"/>
                </a:cxn>
                <a:cxn ang="0">
                  <a:pos x="645" y="222"/>
                </a:cxn>
                <a:cxn ang="0">
                  <a:pos x="533" y="243"/>
                </a:cxn>
                <a:cxn ang="0">
                  <a:pos x="354" y="263"/>
                </a:cxn>
                <a:cxn ang="0">
                  <a:pos x="14" y="245"/>
                </a:cxn>
                <a:cxn ang="0">
                  <a:pos x="0" y="232"/>
                </a:cxn>
                <a:cxn ang="0">
                  <a:pos x="14" y="219"/>
                </a:cxn>
                <a:cxn ang="0">
                  <a:pos x="182" y="209"/>
                </a:cxn>
                <a:cxn ang="0">
                  <a:pos x="353" y="196"/>
                </a:cxn>
                <a:cxn ang="0">
                  <a:pos x="520" y="176"/>
                </a:cxn>
                <a:cxn ang="0">
                  <a:pos x="706" y="131"/>
                </a:cxn>
                <a:cxn ang="0">
                  <a:pos x="748" y="115"/>
                </a:cxn>
                <a:cxn ang="0">
                  <a:pos x="754" y="91"/>
                </a:cxn>
                <a:cxn ang="0">
                  <a:pos x="731" y="70"/>
                </a:cxn>
                <a:cxn ang="0">
                  <a:pos x="703" y="53"/>
                </a:cxn>
                <a:cxn ang="0">
                  <a:pos x="672" y="42"/>
                </a:cxn>
                <a:cxn ang="0">
                  <a:pos x="635" y="43"/>
                </a:cxn>
                <a:cxn ang="0">
                  <a:pos x="629" y="20"/>
                </a:cxn>
                <a:cxn ang="0">
                  <a:pos x="647" y="0"/>
                </a:cxn>
                <a:cxn ang="0">
                  <a:pos x="647" y="0"/>
                </a:cxn>
                <a:cxn ang="0">
                  <a:pos x="647" y="0"/>
                </a:cxn>
              </a:cxnLst>
              <a:rect l="0" t="0" r="r" b="b"/>
              <a:pathLst>
                <a:path w="801" h="263">
                  <a:moveTo>
                    <a:pt x="647" y="0"/>
                  </a:moveTo>
                  <a:lnTo>
                    <a:pt x="746" y="32"/>
                  </a:lnTo>
                  <a:lnTo>
                    <a:pt x="799" y="78"/>
                  </a:lnTo>
                  <a:lnTo>
                    <a:pt x="801" y="129"/>
                  </a:lnTo>
                  <a:lnTo>
                    <a:pt x="781" y="164"/>
                  </a:lnTo>
                  <a:lnTo>
                    <a:pt x="749" y="184"/>
                  </a:lnTo>
                  <a:lnTo>
                    <a:pt x="696" y="207"/>
                  </a:lnTo>
                  <a:lnTo>
                    <a:pt x="645" y="222"/>
                  </a:lnTo>
                  <a:lnTo>
                    <a:pt x="533" y="243"/>
                  </a:lnTo>
                  <a:lnTo>
                    <a:pt x="354" y="263"/>
                  </a:lnTo>
                  <a:lnTo>
                    <a:pt x="14" y="245"/>
                  </a:lnTo>
                  <a:lnTo>
                    <a:pt x="0" y="232"/>
                  </a:lnTo>
                  <a:lnTo>
                    <a:pt x="14" y="219"/>
                  </a:lnTo>
                  <a:lnTo>
                    <a:pt x="182" y="209"/>
                  </a:lnTo>
                  <a:lnTo>
                    <a:pt x="353" y="196"/>
                  </a:lnTo>
                  <a:lnTo>
                    <a:pt x="520" y="176"/>
                  </a:lnTo>
                  <a:lnTo>
                    <a:pt x="706" y="131"/>
                  </a:lnTo>
                  <a:lnTo>
                    <a:pt x="748" y="115"/>
                  </a:lnTo>
                  <a:lnTo>
                    <a:pt x="754" y="91"/>
                  </a:lnTo>
                  <a:lnTo>
                    <a:pt x="731" y="70"/>
                  </a:lnTo>
                  <a:lnTo>
                    <a:pt x="703" y="53"/>
                  </a:lnTo>
                  <a:lnTo>
                    <a:pt x="672" y="42"/>
                  </a:lnTo>
                  <a:lnTo>
                    <a:pt x="635" y="43"/>
                  </a:lnTo>
                  <a:lnTo>
                    <a:pt x="629" y="20"/>
                  </a:lnTo>
                  <a:lnTo>
                    <a:pt x="647" y="0"/>
                  </a:lnTo>
                  <a:lnTo>
                    <a:pt x="647" y="0"/>
                  </a:lnTo>
                  <a:lnTo>
                    <a:pt x="64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Freeform 61"/>
            <p:cNvSpPr>
              <a:spLocks/>
            </p:cNvSpPr>
            <p:nvPr/>
          </p:nvSpPr>
          <p:spPr bwMode="auto">
            <a:xfrm>
              <a:off x="3852" y="744"/>
              <a:ext cx="99" cy="93"/>
            </a:xfrm>
            <a:custGeom>
              <a:avLst/>
              <a:gdLst/>
              <a:ahLst/>
              <a:cxnLst>
                <a:cxn ang="0">
                  <a:pos x="12" y="133"/>
                </a:cxn>
                <a:cxn ang="0">
                  <a:pos x="0" y="31"/>
                </a:cxn>
                <a:cxn ang="0">
                  <a:pos x="12" y="14"/>
                </a:cxn>
                <a:cxn ang="0">
                  <a:pos x="93" y="0"/>
                </a:cxn>
                <a:cxn ang="0">
                  <a:pos x="172" y="3"/>
                </a:cxn>
                <a:cxn ang="0">
                  <a:pos x="198" y="48"/>
                </a:cxn>
                <a:cxn ang="0">
                  <a:pos x="170" y="109"/>
                </a:cxn>
                <a:cxn ang="0">
                  <a:pos x="136" y="167"/>
                </a:cxn>
                <a:cxn ang="0">
                  <a:pos x="119" y="183"/>
                </a:cxn>
                <a:cxn ang="0">
                  <a:pos x="103" y="186"/>
                </a:cxn>
                <a:cxn ang="0">
                  <a:pos x="99" y="160"/>
                </a:cxn>
                <a:cxn ang="0">
                  <a:pos x="104" y="94"/>
                </a:cxn>
                <a:cxn ang="0">
                  <a:pos x="106" y="31"/>
                </a:cxn>
                <a:cxn ang="0">
                  <a:pos x="28" y="38"/>
                </a:cxn>
                <a:cxn ang="0">
                  <a:pos x="38" y="132"/>
                </a:cxn>
                <a:cxn ang="0">
                  <a:pos x="27" y="147"/>
                </a:cxn>
                <a:cxn ang="0">
                  <a:pos x="12" y="133"/>
                </a:cxn>
                <a:cxn ang="0">
                  <a:pos x="12" y="133"/>
                </a:cxn>
                <a:cxn ang="0">
                  <a:pos x="12" y="133"/>
                </a:cxn>
              </a:cxnLst>
              <a:rect l="0" t="0" r="r" b="b"/>
              <a:pathLst>
                <a:path w="198" h="186">
                  <a:moveTo>
                    <a:pt x="12" y="133"/>
                  </a:moveTo>
                  <a:lnTo>
                    <a:pt x="0" y="31"/>
                  </a:lnTo>
                  <a:lnTo>
                    <a:pt x="12" y="14"/>
                  </a:lnTo>
                  <a:lnTo>
                    <a:pt x="93" y="0"/>
                  </a:lnTo>
                  <a:lnTo>
                    <a:pt x="172" y="3"/>
                  </a:lnTo>
                  <a:lnTo>
                    <a:pt x="198" y="48"/>
                  </a:lnTo>
                  <a:lnTo>
                    <a:pt x="170" y="109"/>
                  </a:lnTo>
                  <a:lnTo>
                    <a:pt x="136" y="167"/>
                  </a:lnTo>
                  <a:lnTo>
                    <a:pt x="119" y="183"/>
                  </a:lnTo>
                  <a:lnTo>
                    <a:pt x="103" y="186"/>
                  </a:lnTo>
                  <a:lnTo>
                    <a:pt x="99" y="160"/>
                  </a:lnTo>
                  <a:lnTo>
                    <a:pt x="104" y="94"/>
                  </a:lnTo>
                  <a:lnTo>
                    <a:pt x="106" y="31"/>
                  </a:lnTo>
                  <a:lnTo>
                    <a:pt x="28" y="38"/>
                  </a:lnTo>
                  <a:lnTo>
                    <a:pt x="38" y="132"/>
                  </a:lnTo>
                  <a:lnTo>
                    <a:pt x="27" y="147"/>
                  </a:lnTo>
                  <a:lnTo>
                    <a:pt x="12" y="133"/>
                  </a:lnTo>
                  <a:lnTo>
                    <a:pt x="12" y="133"/>
                  </a:lnTo>
                  <a:lnTo>
                    <a:pt x="12" y="13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" name="Freeform 62"/>
            <p:cNvSpPr>
              <a:spLocks/>
            </p:cNvSpPr>
            <p:nvPr/>
          </p:nvSpPr>
          <p:spPr bwMode="auto">
            <a:xfrm>
              <a:off x="3871" y="822"/>
              <a:ext cx="57" cy="28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98" y="10"/>
                </a:cxn>
                <a:cxn ang="0">
                  <a:pos x="114" y="36"/>
                </a:cxn>
                <a:cxn ang="0">
                  <a:pos x="106" y="51"/>
                </a:cxn>
                <a:cxn ang="0">
                  <a:pos x="88" y="54"/>
                </a:cxn>
                <a:cxn ang="0">
                  <a:pos x="10" y="24"/>
                </a:cxn>
                <a:cxn ang="0">
                  <a:pos x="0" y="1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17" y="0"/>
                </a:cxn>
              </a:cxnLst>
              <a:rect l="0" t="0" r="r" b="b"/>
              <a:pathLst>
                <a:path w="114" h="54">
                  <a:moveTo>
                    <a:pt x="17" y="0"/>
                  </a:moveTo>
                  <a:lnTo>
                    <a:pt x="98" y="10"/>
                  </a:lnTo>
                  <a:lnTo>
                    <a:pt x="114" y="36"/>
                  </a:lnTo>
                  <a:lnTo>
                    <a:pt x="106" y="51"/>
                  </a:lnTo>
                  <a:lnTo>
                    <a:pt x="88" y="54"/>
                  </a:lnTo>
                  <a:lnTo>
                    <a:pt x="10" y="24"/>
                  </a:lnTo>
                  <a:lnTo>
                    <a:pt x="0" y="1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4" name="Freeform 63"/>
            <p:cNvSpPr>
              <a:spLocks/>
            </p:cNvSpPr>
            <p:nvPr/>
          </p:nvSpPr>
          <p:spPr bwMode="auto">
            <a:xfrm>
              <a:off x="3855" y="855"/>
              <a:ext cx="73" cy="54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130" y="1"/>
                </a:cxn>
                <a:cxn ang="0">
                  <a:pos x="145" y="13"/>
                </a:cxn>
                <a:cxn ang="0">
                  <a:pos x="139" y="33"/>
                </a:cxn>
                <a:cxn ang="0">
                  <a:pos x="76" y="36"/>
                </a:cxn>
                <a:cxn ang="0">
                  <a:pos x="72" y="46"/>
                </a:cxn>
                <a:cxn ang="0">
                  <a:pos x="91" y="59"/>
                </a:cxn>
                <a:cxn ang="0">
                  <a:pos x="130" y="79"/>
                </a:cxn>
                <a:cxn ang="0">
                  <a:pos x="135" y="96"/>
                </a:cxn>
                <a:cxn ang="0">
                  <a:pos x="127" y="107"/>
                </a:cxn>
                <a:cxn ang="0">
                  <a:pos x="86" y="106"/>
                </a:cxn>
                <a:cxn ang="0">
                  <a:pos x="58" y="86"/>
                </a:cxn>
                <a:cxn ang="0">
                  <a:pos x="28" y="71"/>
                </a:cxn>
                <a:cxn ang="0">
                  <a:pos x="1" y="58"/>
                </a:cxn>
                <a:cxn ang="0">
                  <a:pos x="8" y="38"/>
                </a:cxn>
                <a:cxn ang="0">
                  <a:pos x="34" y="25"/>
                </a:cxn>
                <a:cxn ang="0">
                  <a:pos x="0" y="11"/>
                </a:cxn>
                <a:cxn ang="0">
                  <a:pos x="8" y="3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48" y="0"/>
                </a:cxn>
              </a:cxnLst>
              <a:rect l="0" t="0" r="r" b="b"/>
              <a:pathLst>
                <a:path w="145" h="107">
                  <a:moveTo>
                    <a:pt x="48" y="0"/>
                  </a:moveTo>
                  <a:lnTo>
                    <a:pt x="130" y="1"/>
                  </a:lnTo>
                  <a:lnTo>
                    <a:pt x="145" y="13"/>
                  </a:lnTo>
                  <a:lnTo>
                    <a:pt x="139" y="33"/>
                  </a:lnTo>
                  <a:lnTo>
                    <a:pt x="76" y="36"/>
                  </a:lnTo>
                  <a:lnTo>
                    <a:pt x="72" y="46"/>
                  </a:lnTo>
                  <a:lnTo>
                    <a:pt x="91" y="59"/>
                  </a:lnTo>
                  <a:lnTo>
                    <a:pt x="130" y="79"/>
                  </a:lnTo>
                  <a:lnTo>
                    <a:pt x="135" y="96"/>
                  </a:lnTo>
                  <a:lnTo>
                    <a:pt x="127" y="107"/>
                  </a:lnTo>
                  <a:lnTo>
                    <a:pt x="86" y="106"/>
                  </a:lnTo>
                  <a:lnTo>
                    <a:pt x="58" y="86"/>
                  </a:lnTo>
                  <a:lnTo>
                    <a:pt x="28" y="71"/>
                  </a:lnTo>
                  <a:lnTo>
                    <a:pt x="1" y="58"/>
                  </a:lnTo>
                  <a:lnTo>
                    <a:pt x="8" y="38"/>
                  </a:lnTo>
                  <a:lnTo>
                    <a:pt x="34" y="25"/>
                  </a:lnTo>
                  <a:lnTo>
                    <a:pt x="0" y="11"/>
                  </a:lnTo>
                  <a:lnTo>
                    <a:pt x="8" y="3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5" name="Freeform 64"/>
            <p:cNvSpPr>
              <a:spLocks/>
            </p:cNvSpPr>
            <p:nvPr/>
          </p:nvSpPr>
          <p:spPr bwMode="auto">
            <a:xfrm>
              <a:off x="3851" y="904"/>
              <a:ext cx="56" cy="27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88" y="13"/>
                </a:cxn>
                <a:cxn ang="0">
                  <a:pos x="103" y="23"/>
                </a:cxn>
                <a:cxn ang="0">
                  <a:pos x="111" y="45"/>
                </a:cxn>
                <a:cxn ang="0">
                  <a:pos x="90" y="53"/>
                </a:cxn>
                <a:cxn ang="0">
                  <a:pos x="73" y="50"/>
                </a:cxn>
                <a:cxn ang="0">
                  <a:pos x="12" y="25"/>
                </a:cxn>
                <a:cxn ang="0">
                  <a:pos x="0" y="1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4" y="0"/>
                </a:cxn>
              </a:cxnLst>
              <a:rect l="0" t="0" r="r" b="b"/>
              <a:pathLst>
                <a:path w="111" h="53">
                  <a:moveTo>
                    <a:pt x="14" y="0"/>
                  </a:moveTo>
                  <a:lnTo>
                    <a:pt x="88" y="13"/>
                  </a:lnTo>
                  <a:lnTo>
                    <a:pt x="103" y="23"/>
                  </a:lnTo>
                  <a:lnTo>
                    <a:pt x="111" y="45"/>
                  </a:lnTo>
                  <a:lnTo>
                    <a:pt x="90" y="53"/>
                  </a:lnTo>
                  <a:lnTo>
                    <a:pt x="73" y="50"/>
                  </a:lnTo>
                  <a:lnTo>
                    <a:pt x="12" y="25"/>
                  </a:lnTo>
                  <a:lnTo>
                    <a:pt x="0" y="1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6" name="Freeform 65"/>
            <p:cNvSpPr>
              <a:spLocks/>
            </p:cNvSpPr>
            <p:nvPr/>
          </p:nvSpPr>
          <p:spPr bwMode="auto">
            <a:xfrm>
              <a:off x="3840" y="916"/>
              <a:ext cx="70" cy="267"/>
            </a:xfrm>
            <a:custGeom>
              <a:avLst/>
              <a:gdLst/>
              <a:ahLst/>
              <a:cxnLst>
                <a:cxn ang="0">
                  <a:pos x="141" y="24"/>
                </a:cxn>
                <a:cxn ang="0">
                  <a:pos x="101" y="245"/>
                </a:cxn>
                <a:cxn ang="0">
                  <a:pos x="76" y="371"/>
                </a:cxn>
                <a:cxn ang="0">
                  <a:pos x="63" y="523"/>
                </a:cxn>
                <a:cxn ang="0">
                  <a:pos x="52" y="533"/>
                </a:cxn>
                <a:cxn ang="0">
                  <a:pos x="30" y="536"/>
                </a:cxn>
                <a:cxn ang="0">
                  <a:pos x="0" y="524"/>
                </a:cxn>
                <a:cxn ang="0">
                  <a:pos x="23" y="362"/>
                </a:cxn>
                <a:cxn ang="0">
                  <a:pos x="48" y="235"/>
                </a:cxn>
                <a:cxn ang="0">
                  <a:pos x="73" y="123"/>
                </a:cxn>
                <a:cxn ang="0">
                  <a:pos x="104" y="14"/>
                </a:cxn>
                <a:cxn ang="0">
                  <a:pos x="114" y="0"/>
                </a:cxn>
                <a:cxn ang="0">
                  <a:pos x="128" y="0"/>
                </a:cxn>
                <a:cxn ang="0">
                  <a:pos x="141" y="24"/>
                </a:cxn>
                <a:cxn ang="0">
                  <a:pos x="141" y="24"/>
                </a:cxn>
                <a:cxn ang="0">
                  <a:pos x="141" y="24"/>
                </a:cxn>
              </a:cxnLst>
              <a:rect l="0" t="0" r="r" b="b"/>
              <a:pathLst>
                <a:path w="141" h="536">
                  <a:moveTo>
                    <a:pt x="141" y="24"/>
                  </a:moveTo>
                  <a:lnTo>
                    <a:pt x="101" y="245"/>
                  </a:lnTo>
                  <a:lnTo>
                    <a:pt x="76" y="371"/>
                  </a:lnTo>
                  <a:lnTo>
                    <a:pt x="63" y="523"/>
                  </a:lnTo>
                  <a:lnTo>
                    <a:pt x="52" y="533"/>
                  </a:lnTo>
                  <a:lnTo>
                    <a:pt x="30" y="536"/>
                  </a:lnTo>
                  <a:lnTo>
                    <a:pt x="0" y="524"/>
                  </a:lnTo>
                  <a:lnTo>
                    <a:pt x="23" y="362"/>
                  </a:lnTo>
                  <a:lnTo>
                    <a:pt x="48" y="235"/>
                  </a:lnTo>
                  <a:lnTo>
                    <a:pt x="73" y="123"/>
                  </a:lnTo>
                  <a:lnTo>
                    <a:pt x="104" y="14"/>
                  </a:lnTo>
                  <a:lnTo>
                    <a:pt x="114" y="0"/>
                  </a:lnTo>
                  <a:lnTo>
                    <a:pt x="128" y="0"/>
                  </a:lnTo>
                  <a:lnTo>
                    <a:pt x="141" y="24"/>
                  </a:lnTo>
                  <a:lnTo>
                    <a:pt x="141" y="24"/>
                  </a:lnTo>
                  <a:lnTo>
                    <a:pt x="141" y="2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7" name="Freeform 66"/>
            <p:cNvSpPr>
              <a:spLocks/>
            </p:cNvSpPr>
            <p:nvPr/>
          </p:nvSpPr>
          <p:spPr bwMode="auto">
            <a:xfrm>
              <a:off x="3792" y="921"/>
              <a:ext cx="63" cy="262"/>
            </a:xfrm>
            <a:custGeom>
              <a:avLst/>
              <a:gdLst/>
              <a:ahLst/>
              <a:cxnLst>
                <a:cxn ang="0">
                  <a:pos x="126" y="17"/>
                </a:cxn>
                <a:cxn ang="0">
                  <a:pos x="45" y="498"/>
                </a:cxn>
                <a:cxn ang="0">
                  <a:pos x="35" y="518"/>
                </a:cxn>
                <a:cxn ang="0">
                  <a:pos x="19" y="524"/>
                </a:cxn>
                <a:cxn ang="0">
                  <a:pos x="0" y="496"/>
                </a:cxn>
                <a:cxn ang="0">
                  <a:pos x="22" y="366"/>
                </a:cxn>
                <a:cxn ang="0">
                  <a:pos x="45" y="253"/>
                </a:cxn>
                <a:cxn ang="0">
                  <a:pos x="71" y="141"/>
                </a:cxn>
                <a:cxn ang="0">
                  <a:pos x="101" y="10"/>
                </a:cxn>
                <a:cxn ang="0">
                  <a:pos x="116" y="0"/>
                </a:cxn>
                <a:cxn ang="0">
                  <a:pos x="126" y="17"/>
                </a:cxn>
                <a:cxn ang="0">
                  <a:pos x="126" y="17"/>
                </a:cxn>
                <a:cxn ang="0">
                  <a:pos x="126" y="17"/>
                </a:cxn>
              </a:cxnLst>
              <a:rect l="0" t="0" r="r" b="b"/>
              <a:pathLst>
                <a:path w="126" h="524">
                  <a:moveTo>
                    <a:pt x="126" y="17"/>
                  </a:moveTo>
                  <a:lnTo>
                    <a:pt x="45" y="498"/>
                  </a:lnTo>
                  <a:lnTo>
                    <a:pt x="35" y="518"/>
                  </a:lnTo>
                  <a:lnTo>
                    <a:pt x="19" y="524"/>
                  </a:lnTo>
                  <a:lnTo>
                    <a:pt x="0" y="496"/>
                  </a:lnTo>
                  <a:lnTo>
                    <a:pt x="22" y="366"/>
                  </a:lnTo>
                  <a:lnTo>
                    <a:pt x="45" y="253"/>
                  </a:lnTo>
                  <a:lnTo>
                    <a:pt x="71" y="141"/>
                  </a:lnTo>
                  <a:lnTo>
                    <a:pt x="101" y="10"/>
                  </a:lnTo>
                  <a:lnTo>
                    <a:pt x="116" y="0"/>
                  </a:lnTo>
                  <a:lnTo>
                    <a:pt x="126" y="17"/>
                  </a:lnTo>
                  <a:lnTo>
                    <a:pt x="126" y="17"/>
                  </a:lnTo>
                  <a:lnTo>
                    <a:pt x="126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8" name="Freeform 67"/>
            <p:cNvSpPr>
              <a:spLocks/>
            </p:cNvSpPr>
            <p:nvPr/>
          </p:nvSpPr>
          <p:spPr bwMode="auto">
            <a:xfrm>
              <a:off x="3929" y="679"/>
              <a:ext cx="123" cy="92"/>
            </a:xfrm>
            <a:custGeom>
              <a:avLst/>
              <a:gdLst/>
              <a:ahLst/>
              <a:cxnLst>
                <a:cxn ang="0">
                  <a:pos x="0" y="170"/>
                </a:cxn>
                <a:cxn ang="0">
                  <a:pos x="5" y="124"/>
                </a:cxn>
                <a:cxn ang="0">
                  <a:pos x="15" y="67"/>
                </a:cxn>
                <a:cxn ang="0">
                  <a:pos x="122" y="34"/>
                </a:cxn>
                <a:cxn ang="0">
                  <a:pos x="223" y="0"/>
                </a:cxn>
                <a:cxn ang="0">
                  <a:pos x="246" y="6"/>
                </a:cxn>
                <a:cxn ang="0">
                  <a:pos x="240" y="28"/>
                </a:cxn>
                <a:cxn ang="0">
                  <a:pos x="129" y="59"/>
                </a:cxn>
                <a:cxn ang="0">
                  <a:pos x="26" y="91"/>
                </a:cxn>
                <a:cxn ang="0">
                  <a:pos x="31" y="125"/>
                </a:cxn>
                <a:cxn ang="0">
                  <a:pos x="48" y="148"/>
                </a:cxn>
                <a:cxn ang="0">
                  <a:pos x="49" y="170"/>
                </a:cxn>
                <a:cxn ang="0">
                  <a:pos x="35" y="183"/>
                </a:cxn>
                <a:cxn ang="0">
                  <a:pos x="0" y="170"/>
                </a:cxn>
                <a:cxn ang="0">
                  <a:pos x="0" y="170"/>
                </a:cxn>
                <a:cxn ang="0">
                  <a:pos x="0" y="170"/>
                </a:cxn>
              </a:cxnLst>
              <a:rect l="0" t="0" r="r" b="b"/>
              <a:pathLst>
                <a:path w="246" h="183">
                  <a:moveTo>
                    <a:pt x="0" y="170"/>
                  </a:moveTo>
                  <a:lnTo>
                    <a:pt x="5" y="124"/>
                  </a:lnTo>
                  <a:lnTo>
                    <a:pt x="15" y="67"/>
                  </a:lnTo>
                  <a:lnTo>
                    <a:pt x="122" y="34"/>
                  </a:lnTo>
                  <a:lnTo>
                    <a:pt x="223" y="0"/>
                  </a:lnTo>
                  <a:lnTo>
                    <a:pt x="246" y="6"/>
                  </a:lnTo>
                  <a:lnTo>
                    <a:pt x="240" y="28"/>
                  </a:lnTo>
                  <a:lnTo>
                    <a:pt x="129" y="59"/>
                  </a:lnTo>
                  <a:lnTo>
                    <a:pt x="26" y="91"/>
                  </a:lnTo>
                  <a:lnTo>
                    <a:pt x="31" y="125"/>
                  </a:lnTo>
                  <a:lnTo>
                    <a:pt x="48" y="148"/>
                  </a:lnTo>
                  <a:lnTo>
                    <a:pt x="49" y="170"/>
                  </a:lnTo>
                  <a:lnTo>
                    <a:pt x="35" y="183"/>
                  </a:lnTo>
                  <a:lnTo>
                    <a:pt x="0" y="170"/>
                  </a:lnTo>
                  <a:lnTo>
                    <a:pt x="0" y="170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9" name="Freeform 68"/>
            <p:cNvSpPr>
              <a:spLocks/>
            </p:cNvSpPr>
            <p:nvPr/>
          </p:nvSpPr>
          <p:spPr bwMode="auto">
            <a:xfrm>
              <a:off x="4044" y="679"/>
              <a:ext cx="42" cy="88"/>
            </a:xfrm>
            <a:custGeom>
              <a:avLst/>
              <a:gdLst/>
              <a:ahLst/>
              <a:cxnLst>
                <a:cxn ang="0">
                  <a:pos x="24" y="6"/>
                </a:cxn>
                <a:cxn ang="0">
                  <a:pos x="56" y="81"/>
                </a:cxn>
                <a:cxn ang="0">
                  <a:pos x="84" y="158"/>
                </a:cxn>
                <a:cxn ang="0">
                  <a:pos x="74" y="175"/>
                </a:cxn>
                <a:cxn ang="0">
                  <a:pos x="58" y="165"/>
                </a:cxn>
                <a:cxn ang="0">
                  <a:pos x="29" y="89"/>
                </a:cxn>
                <a:cxn ang="0">
                  <a:pos x="0" y="15"/>
                </a:cxn>
                <a:cxn ang="0">
                  <a:pos x="6" y="0"/>
                </a:cxn>
                <a:cxn ang="0">
                  <a:pos x="24" y="6"/>
                </a:cxn>
                <a:cxn ang="0">
                  <a:pos x="24" y="6"/>
                </a:cxn>
                <a:cxn ang="0">
                  <a:pos x="24" y="6"/>
                </a:cxn>
              </a:cxnLst>
              <a:rect l="0" t="0" r="r" b="b"/>
              <a:pathLst>
                <a:path w="84" h="175">
                  <a:moveTo>
                    <a:pt x="24" y="6"/>
                  </a:moveTo>
                  <a:lnTo>
                    <a:pt x="56" y="81"/>
                  </a:lnTo>
                  <a:lnTo>
                    <a:pt x="84" y="158"/>
                  </a:lnTo>
                  <a:lnTo>
                    <a:pt x="74" y="175"/>
                  </a:lnTo>
                  <a:lnTo>
                    <a:pt x="58" y="165"/>
                  </a:lnTo>
                  <a:lnTo>
                    <a:pt x="29" y="89"/>
                  </a:lnTo>
                  <a:lnTo>
                    <a:pt x="0" y="15"/>
                  </a:lnTo>
                  <a:lnTo>
                    <a:pt x="6" y="0"/>
                  </a:lnTo>
                  <a:lnTo>
                    <a:pt x="24" y="6"/>
                  </a:lnTo>
                  <a:lnTo>
                    <a:pt x="24" y="6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0" name="Freeform 69"/>
            <p:cNvSpPr>
              <a:spLocks/>
            </p:cNvSpPr>
            <p:nvPr/>
          </p:nvSpPr>
          <p:spPr bwMode="auto">
            <a:xfrm>
              <a:off x="3938" y="759"/>
              <a:ext cx="149" cy="400"/>
            </a:xfrm>
            <a:custGeom>
              <a:avLst/>
              <a:gdLst/>
              <a:ahLst/>
              <a:cxnLst>
                <a:cxn ang="0">
                  <a:pos x="298" y="17"/>
                </a:cxn>
                <a:cxn ang="0">
                  <a:pos x="265" y="109"/>
                </a:cxn>
                <a:cxn ang="0">
                  <a:pos x="233" y="187"/>
                </a:cxn>
                <a:cxn ang="0">
                  <a:pos x="203" y="263"/>
                </a:cxn>
                <a:cxn ang="0">
                  <a:pos x="170" y="352"/>
                </a:cxn>
                <a:cxn ang="0">
                  <a:pos x="121" y="524"/>
                </a:cxn>
                <a:cxn ang="0">
                  <a:pos x="103" y="589"/>
                </a:cxn>
                <a:cxn ang="0">
                  <a:pos x="83" y="653"/>
                </a:cxn>
                <a:cxn ang="0">
                  <a:pos x="41" y="782"/>
                </a:cxn>
                <a:cxn ang="0">
                  <a:pos x="17" y="800"/>
                </a:cxn>
                <a:cxn ang="0">
                  <a:pos x="0" y="794"/>
                </a:cxn>
                <a:cxn ang="0">
                  <a:pos x="38" y="665"/>
                </a:cxn>
                <a:cxn ang="0">
                  <a:pos x="74" y="536"/>
                </a:cxn>
                <a:cxn ang="0">
                  <a:pos x="103" y="440"/>
                </a:cxn>
                <a:cxn ang="0">
                  <a:pos x="134" y="347"/>
                </a:cxn>
                <a:cxn ang="0">
                  <a:pos x="169" y="258"/>
                </a:cxn>
                <a:cxn ang="0">
                  <a:pos x="203" y="181"/>
                </a:cxn>
                <a:cxn ang="0">
                  <a:pos x="238" y="101"/>
                </a:cxn>
                <a:cxn ang="0">
                  <a:pos x="273" y="9"/>
                </a:cxn>
                <a:cxn ang="0">
                  <a:pos x="289" y="0"/>
                </a:cxn>
                <a:cxn ang="0">
                  <a:pos x="298" y="17"/>
                </a:cxn>
                <a:cxn ang="0">
                  <a:pos x="298" y="17"/>
                </a:cxn>
                <a:cxn ang="0">
                  <a:pos x="298" y="17"/>
                </a:cxn>
              </a:cxnLst>
              <a:rect l="0" t="0" r="r" b="b"/>
              <a:pathLst>
                <a:path w="298" h="800">
                  <a:moveTo>
                    <a:pt x="298" y="17"/>
                  </a:moveTo>
                  <a:lnTo>
                    <a:pt x="265" y="109"/>
                  </a:lnTo>
                  <a:lnTo>
                    <a:pt x="233" y="187"/>
                  </a:lnTo>
                  <a:lnTo>
                    <a:pt x="203" y="263"/>
                  </a:lnTo>
                  <a:lnTo>
                    <a:pt x="170" y="352"/>
                  </a:lnTo>
                  <a:lnTo>
                    <a:pt x="121" y="524"/>
                  </a:lnTo>
                  <a:lnTo>
                    <a:pt x="103" y="589"/>
                  </a:lnTo>
                  <a:lnTo>
                    <a:pt x="83" y="653"/>
                  </a:lnTo>
                  <a:lnTo>
                    <a:pt x="41" y="782"/>
                  </a:lnTo>
                  <a:lnTo>
                    <a:pt x="17" y="800"/>
                  </a:lnTo>
                  <a:lnTo>
                    <a:pt x="0" y="794"/>
                  </a:lnTo>
                  <a:lnTo>
                    <a:pt x="38" y="665"/>
                  </a:lnTo>
                  <a:lnTo>
                    <a:pt x="74" y="536"/>
                  </a:lnTo>
                  <a:lnTo>
                    <a:pt x="103" y="440"/>
                  </a:lnTo>
                  <a:lnTo>
                    <a:pt x="134" y="347"/>
                  </a:lnTo>
                  <a:lnTo>
                    <a:pt x="169" y="258"/>
                  </a:lnTo>
                  <a:lnTo>
                    <a:pt x="203" y="181"/>
                  </a:lnTo>
                  <a:lnTo>
                    <a:pt x="238" y="101"/>
                  </a:lnTo>
                  <a:lnTo>
                    <a:pt x="273" y="9"/>
                  </a:lnTo>
                  <a:lnTo>
                    <a:pt x="289" y="0"/>
                  </a:lnTo>
                  <a:lnTo>
                    <a:pt x="298" y="17"/>
                  </a:lnTo>
                  <a:lnTo>
                    <a:pt x="298" y="17"/>
                  </a:lnTo>
                  <a:lnTo>
                    <a:pt x="298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" name="Freeform 70"/>
            <p:cNvSpPr>
              <a:spLocks/>
            </p:cNvSpPr>
            <p:nvPr/>
          </p:nvSpPr>
          <p:spPr bwMode="auto">
            <a:xfrm>
              <a:off x="3907" y="737"/>
              <a:ext cx="128" cy="432"/>
            </a:xfrm>
            <a:custGeom>
              <a:avLst/>
              <a:gdLst/>
              <a:ahLst/>
              <a:cxnLst>
                <a:cxn ang="0">
                  <a:pos x="254" y="17"/>
                </a:cxn>
                <a:cxn ang="0">
                  <a:pos x="226" y="109"/>
                </a:cxn>
                <a:cxn ang="0">
                  <a:pos x="203" y="190"/>
                </a:cxn>
                <a:cxn ang="0">
                  <a:pos x="155" y="366"/>
                </a:cxn>
                <a:cxn ang="0">
                  <a:pos x="114" y="518"/>
                </a:cxn>
                <a:cxn ang="0">
                  <a:pos x="81" y="676"/>
                </a:cxn>
                <a:cxn ang="0">
                  <a:pos x="71" y="721"/>
                </a:cxn>
                <a:cxn ang="0">
                  <a:pos x="48" y="787"/>
                </a:cxn>
                <a:cxn ang="0">
                  <a:pos x="25" y="855"/>
                </a:cxn>
                <a:cxn ang="0">
                  <a:pos x="8" y="863"/>
                </a:cxn>
                <a:cxn ang="0">
                  <a:pos x="0" y="848"/>
                </a:cxn>
                <a:cxn ang="0">
                  <a:pos x="20" y="709"/>
                </a:cxn>
                <a:cxn ang="0">
                  <a:pos x="30" y="665"/>
                </a:cxn>
                <a:cxn ang="0">
                  <a:pos x="71" y="505"/>
                </a:cxn>
                <a:cxn ang="0">
                  <a:pos x="119" y="356"/>
                </a:cxn>
                <a:cxn ang="0">
                  <a:pos x="145" y="263"/>
                </a:cxn>
                <a:cxn ang="0">
                  <a:pos x="172" y="182"/>
                </a:cxn>
                <a:cxn ang="0">
                  <a:pos x="200" y="101"/>
                </a:cxn>
                <a:cxn ang="0">
                  <a:pos x="230" y="9"/>
                </a:cxn>
                <a:cxn ang="0">
                  <a:pos x="246" y="0"/>
                </a:cxn>
                <a:cxn ang="0">
                  <a:pos x="254" y="17"/>
                </a:cxn>
                <a:cxn ang="0">
                  <a:pos x="254" y="17"/>
                </a:cxn>
                <a:cxn ang="0">
                  <a:pos x="254" y="17"/>
                </a:cxn>
              </a:cxnLst>
              <a:rect l="0" t="0" r="r" b="b"/>
              <a:pathLst>
                <a:path w="254" h="863">
                  <a:moveTo>
                    <a:pt x="254" y="17"/>
                  </a:moveTo>
                  <a:lnTo>
                    <a:pt x="226" y="109"/>
                  </a:lnTo>
                  <a:lnTo>
                    <a:pt x="203" y="190"/>
                  </a:lnTo>
                  <a:lnTo>
                    <a:pt x="155" y="366"/>
                  </a:lnTo>
                  <a:lnTo>
                    <a:pt x="114" y="518"/>
                  </a:lnTo>
                  <a:lnTo>
                    <a:pt x="81" y="676"/>
                  </a:lnTo>
                  <a:lnTo>
                    <a:pt x="71" y="721"/>
                  </a:lnTo>
                  <a:lnTo>
                    <a:pt x="48" y="787"/>
                  </a:lnTo>
                  <a:lnTo>
                    <a:pt x="25" y="855"/>
                  </a:lnTo>
                  <a:lnTo>
                    <a:pt x="8" y="863"/>
                  </a:lnTo>
                  <a:lnTo>
                    <a:pt x="0" y="848"/>
                  </a:lnTo>
                  <a:lnTo>
                    <a:pt x="20" y="709"/>
                  </a:lnTo>
                  <a:lnTo>
                    <a:pt x="30" y="665"/>
                  </a:lnTo>
                  <a:lnTo>
                    <a:pt x="71" y="505"/>
                  </a:lnTo>
                  <a:lnTo>
                    <a:pt x="119" y="356"/>
                  </a:lnTo>
                  <a:lnTo>
                    <a:pt x="145" y="263"/>
                  </a:lnTo>
                  <a:lnTo>
                    <a:pt x="172" y="182"/>
                  </a:lnTo>
                  <a:lnTo>
                    <a:pt x="200" y="101"/>
                  </a:lnTo>
                  <a:lnTo>
                    <a:pt x="230" y="9"/>
                  </a:lnTo>
                  <a:lnTo>
                    <a:pt x="246" y="0"/>
                  </a:lnTo>
                  <a:lnTo>
                    <a:pt x="254" y="17"/>
                  </a:lnTo>
                  <a:lnTo>
                    <a:pt x="254" y="17"/>
                  </a:lnTo>
                  <a:lnTo>
                    <a:pt x="254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" name="Freeform 71"/>
            <p:cNvSpPr>
              <a:spLocks/>
            </p:cNvSpPr>
            <p:nvPr/>
          </p:nvSpPr>
          <p:spPr bwMode="auto">
            <a:xfrm>
              <a:off x="3869" y="1060"/>
              <a:ext cx="48" cy="30"/>
            </a:xfrm>
            <a:custGeom>
              <a:avLst/>
              <a:gdLst/>
              <a:ahLst/>
              <a:cxnLst>
                <a:cxn ang="0">
                  <a:pos x="12" y="19"/>
                </a:cxn>
                <a:cxn ang="0">
                  <a:pos x="79" y="0"/>
                </a:cxn>
                <a:cxn ang="0">
                  <a:pos x="96" y="8"/>
                </a:cxn>
                <a:cxn ang="0">
                  <a:pos x="88" y="24"/>
                </a:cxn>
                <a:cxn ang="0">
                  <a:pos x="56" y="41"/>
                </a:cxn>
                <a:cxn ang="0">
                  <a:pos x="27" y="59"/>
                </a:cxn>
                <a:cxn ang="0">
                  <a:pos x="0" y="46"/>
                </a:cxn>
                <a:cxn ang="0">
                  <a:pos x="12" y="19"/>
                </a:cxn>
                <a:cxn ang="0">
                  <a:pos x="12" y="19"/>
                </a:cxn>
                <a:cxn ang="0">
                  <a:pos x="12" y="19"/>
                </a:cxn>
              </a:cxnLst>
              <a:rect l="0" t="0" r="r" b="b"/>
              <a:pathLst>
                <a:path w="96" h="59">
                  <a:moveTo>
                    <a:pt x="12" y="19"/>
                  </a:moveTo>
                  <a:lnTo>
                    <a:pt x="79" y="0"/>
                  </a:lnTo>
                  <a:lnTo>
                    <a:pt x="96" y="8"/>
                  </a:lnTo>
                  <a:lnTo>
                    <a:pt x="88" y="24"/>
                  </a:lnTo>
                  <a:lnTo>
                    <a:pt x="56" y="41"/>
                  </a:lnTo>
                  <a:lnTo>
                    <a:pt x="27" y="59"/>
                  </a:lnTo>
                  <a:lnTo>
                    <a:pt x="0" y="46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2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" name="Freeform 72"/>
            <p:cNvSpPr>
              <a:spLocks/>
            </p:cNvSpPr>
            <p:nvPr/>
          </p:nvSpPr>
          <p:spPr bwMode="auto">
            <a:xfrm>
              <a:off x="3889" y="956"/>
              <a:ext cx="53" cy="31"/>
            </a:xfrm>
            <a:custGeom>
              <a:avLst/>
              <a:gdLst/>
              <a:ahLst/>
              <a:cxnLst>
                <a:cxn ang="0">
                  <a:pos x="5" y="28"/>
                </a:cxn>
                <a:cxn ang="0">
                  <a:pos x="88" y="0"/>
                </a:cxn>
                <a:cxn ang="0">
                  <a:pos x="106" y="7"/>
                </a:cxn>
                <a:cxn ang="0">
                  <a:pos x="98" y="24"/>
                </a:cxn>
                <a:cxn ang="0">
                  <a:pos x="29" y="62"/>
                </a:cxn>
                <a:cxn ang="0">
                  <a:pos x="0" y="57"/>
                </a:cxn>
                <a:cxn ang="0">
                  <a:pos x="5" y="28"/>
                </a:cxn>
                <a:cxn ang="0">
                  <a:pos x="5" y="28"/>
                </a:cxn>
                <a:cxn ang="0">
                  <a:pos x="5" y="28"/>
                </a:cxn>
              </a:cxnLst>
              <a:rect l="0" t="0" r="r" b="b"/>
              <a:pathLst>
                <a:path w="106" h="62">
                  <a:moveTo>
                    <a:pt x="5" y="28"/>
                  </a:moveTo>
                  <a:lnTo>
                    <a:pt x="88" y="0"/>
                  </a:lnTo>
                  <a:lnTo>
                    <a:pt x="106" y="7"/>
                  </a:lnTo>
                  <a:lnTo>
                    <a:pt x="98" y="24"/>
                  </a:lnTo>
                  <a:lnTo>
                    <a:pt x="29" y="62"/>
                  </a:lnTo>
                  <a:lnTo>
                    <a:pt x="0" y="57"/>
                  </a:lnTo>
                  <a:lnTo>
                    <a:pt x="5" y="28"/>
                  </a:lnTo>
                  <a:lnTo>
                    <a:pt x="5" y="28"/>
                  </a:lnTo>
                  <a:lnTo>
                    <a:pt x="5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3919" y="860"/>
              <a:ext cx="50" cy="32"/>
            </a:xfrm>
            <a:custGeom>
              <a:avLst/>
              <a:gdLst/>
              <a:ahLst/>
              <a:cxnLst>
                <a:cxn ang="0">
                  <a:pos x="0" y="31"/>
                </a:cxn>
                <a:cxn ang="0">
                  <a:pos x="84" y="0"/>
                </a:cxn>
                <a:cxn ang="0">
                  <a:pos x="101" y="8"/>
                </a:cxn>
                <a:cxn ang="0">
                  <a:pos x="93" y="25"/>
                </a:cxn>
                <a:cxn ang="0">
                  <a:pos x="8" y="64"/>
                </a:cxn>
                <a:cxn ang="0">
                  <a:pos x="0" y="31"/>
                </a:cxn>
                <a:cxn ang="0">
                  <a:pos x="0" y="31"/>
                </a:cxn>
                <a:cxn ang="0">
                  <a:pos x="0" y="31"/>
                </a:cxn>
              </a:cxnLst>
              <a:rect l="0" t="0" r="r" b="b"/>
              <a:pathLst>
                <a:path w="101" h="64">
                  <a:moveTo>
                    <a:pt x="0" y="31"/>
                  </a:moveTo>
                  <a:lnTo>
                    <a:pt x="84" y="0"/>
                  </a:lnTo>
                  <a:lnTo>
                    <a:pt x="101" y="8"/>
                  </a:lnTo>
                  <a:lnTo>
                    <a:pt x="93" y="25"/>
                  </a:lnTo>
                  <a:lnTo>
                    <a:pt x="8" y="64"/>
                  </a:lnTo>
                  <a:lnTo>
                    <a:pt x="0" y="31"/>
                  </a:lnTo>
                  <a:lnTo>
                    <a:pt x="0" y="31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3924" y="774"/>
              <a:ext cx="55" cy="37"/>
            </a:xfrm>
            <a:custGeom>
              <a:avLst/>
              <a:gdLst/>
              <a:ahLst/>
              <a:cxnLst>
                <a:cxn ang="0">
                  <a:pos x="10" y="38"/>
                </a:cxn>
                <a:cxn ang="0">
                  <a:pos x="48" y="15"/>
                </a:cxn>
                <a:cxn ang="0">
                  <a:pos x="92" y="0"/>
                </a:cxn>
                <a:cxn ang="0">
                  <a:pos x="109" y="6"/>
                </a:cxn>
                <a:cxn ang="0">
                  <a:pos x="102" y="25"/>
                </a:cxn>
                <a:cxn ang="0">
                  <a:pos x="21" y="72"/>
                </a:cxn>
                <a:cxn ang="0">
                  <a:pos x="0" y="71"/>
                </a:cxn>
                <a:cxn ang="0">
                  <a:pos x="10" y="38"/>
                </a:cxn>
                <a:cxn ang="0">
                  <a:pos x="10" y="38"/>
                </a:cxn>
                <a:cxn ang="0">
                  <a:pos x="10" y="38"/>
                </a:cxn>
              </a:cxnLst>
              <a:rect l="0" t="0" r="r" b="b"/>
              <a:pathLst>
                <a:path w="109" h="72">
                  <a:moveTo>
                    <a:pt x="10" y="38"/>
                  </a:moveTo>
                  <a:lnTo>
                    <a:pt x="48" y="15"/>
                  </a:lnTo>
                  <a:lnTo>
                    <a:pt x="92" y="0"/>
                  </a:lnTo>
                  <a:lnTo>
                    <a:pt x="109" y="6"/>
                  </a:lnTo>
                  <a:lnTo>
                    <a:pt x="102" y="25"/>
                  </a:lnTo>
                  <a:lnTo>
                    <a:pt x="21" y="72"/>
                  </a:lnTo>
                  <a:lnTo>
                    <a:pt x="0" y="71"/>
                  </a:lnTo>
                  <a:lnTo>
                    <a:pt x="10" y="38"/>
                  </a:lnTo>
                  <a:lnTo>
                    <a:pt x="10" y="38"/>
                  </a:lnTo>
                  <a:lnTo>
                    <a:pt x="10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3661" y="802"/>
              <a:ext cx="150" cy="300"/>
            </a:xfrm>
            <a:custGeom>
              <a:avLst/>
              <a:gdLst/>
              <a:ahLst/>
              <a:cxnLst>
                <a:cxn ang="0">
                  <a:pos x="96" y="587"/>
                </a:cxn>
                <a:cxn ang="0">
                  <a:pos x="103" y="535"/>
                </a:cxn>
                <a:cxn ang="0">
                  <a:pos x="118" y="489"/>
                </a:cxn>
                <a:cxn ang="0">
                  <a:pos x="116" y="400"/>
                </a:cxn>
                <a:cxn ang="0">
                  <a:pos x="83" y="347"/>
                </a:cxn>
                <a:cxn ang="0">
                  <a:pos x="48" y="309"/>
                </a:cxn>
                <a:cxn ang="0">
                  <a:pos x="18" y="263"/>
                </a:cxn>
                <a:cxn ang="0">
                  <a:pos x="0" y="190"/>
                </a:cxn>
                <a:cxn ang="0">
                  <a:pos x="3" y="137"/>
                </a:cxn>
                <a:cxn ang="0">
                  <a:pos x="20" y="89"/>
                </a:cxn>
                <a:cxn ang="0">
                  <a:pos x="50" y="48"/>
                </a:cxn>
                <a:cxn ang="0">
                  <a:pos x="93" y="15"/>
                </a:cxn>
                <a:cxn ang="0">
                  <a:pos x="122" y="2"/>
                </a:cxn>
                <a:cxn ang="0">
                  <a:pos x="156" y="0"/>
                </a:cxn>
                <a:cxn ang="0">
                  <a:pos x="215" y="25"/>
                </a:cxn>
                <a:cxn ang="0">
                  <a:pos x="278" y="96"/>
                </a:cxn>
                <a:cxn ang="0">
                  <a:pos x="299" y="187"/>
                </a:cxn>
                <a:cxn ang="0">
                  <a:pos x="293" y="226"/>
                </a:cxn>
                <a:cxn ang="0">
                  <a:pos x="280" y="258"/>
                </a:cxn>
                <a:cxn ang="0">
                  <a:pos x="260" y="288"/>
                </a:cxn>
                <a:cxn ang="0">
                  <a:pos x="237" y="324"/>
                </a:cxn>
                <a:cxn ang="0">
                  <a:pos x="232" y="350"/>
                </a:cxn>
                <a:cxn ang="0">
                  <a:pos x="217" y="428"/>
                </a:cxn>
                <a:cxn ang="0">
                  <a:pos x="203" y="443"/>
                </a:cxn>
                <a:cxn ang="0">
                  <a:pos x="190" y="428"/>
                </a:cxn>
                <a:cxn ang="0">
                  <a:pos x="182" y="322"/>
                </a:cxn>
                <a:cxn ang="0">
                  <a:pos x="217" y="274"/>
                </a:cxn>
                <a:cxn ang="0">
                  <a:pos x="251" y="185"/>
                </a:cxn>
                <a:cxn ang="0">
                  <a:pos x="250" y="121"/>
                </a:cxn>
                <a:cxn ang="0">
                  <a:pos x="223" y="76"/>
                </a:cxn>
                <a:cxn ang="0">
                  <a:pos x="197" y="48"/>
                </a:cxn>
                <a:cxn ang="0">
                  <a:pos x="175" y="35"/>
                </a:cxn>
                <a:cxn ang="0">
                  <a:pos x="152" y="28"/>
                </a:cxn>
                <a:cxn ang="0">
                  <a:pos x="104" y="36"/>
                </a:cxn>
                <a:cxn ang="0">
                  <a:pos x="43" y="99"/>
                </a:cxn>
                <a:cxn ang="0">
                  <a:pos x="30" y="188"/>
                </a:cxn>
                <a:cxn ang="0">
                  <a:pos x="55" y="258"/>
                </a:cxn>
                <a:cxn ang="0">
                  <a:pos x="75" y="293"/>
                </a:cxn>
                <a:cxn ang="0">
                  <a:pos x="106" y="337"/>
                </a:cxn>
                <a:cxn ang="0">
                  <a:pos x="137" y="388"/>
                </a:cxn>
                <a:cxn ang="0">
                  <a:pos x="151" y="436"/>
                </a:cxn>
                <a:cxn ang="0">
                  <a:pos x="142" y="483"/>
                </a:cxn>
                <a:cxn ang="0">
                  <a:pos x="122" y="585"/>
                </a:cxn>
                <a:cxn ang="0">
                  <a:pos x="111" y="600"/>
                </a:cxn>
                <a:cxn ang="0">
                  <a:pos x="96" y="587"/>
                </a:cxn>
                <a:cxn ang="0">
                  <a:pos x="96" y="587"/>
                </a:cxn>
                <a:cxn ang="0">
                  <a:pos x="96" y="587"/>
                </a:cxn>
              </a:cxnLst>
              <a:rect l="0" t="0" r="r" b="b"/>
              <a:pathLst>
                <a:path w="299" h="600">
                  <a:moveTo>
                    <a:pt x="96" y="587"/>
                  </a:moveTo>
                  <a:lnTo>
                    <a:pt x="103" y="535"/>
                  </a:lnTo>
                  <a:lnTo>
                    <a:pt x="118" y="489"/>
                  </a:lnTo>
                  <a:lnTo>
                    <a:pt x="116" y="400"/>
                  </a:lnTo>
                  <a:lnTo>
                    <a:pt x="83" y="347"/>
                  </a:lnTo>
                  <a:lnTo>
                    <a:pt x="48" y="309"/>
                  </a:lnTo>
                  <a:lnTo>
                    <a:pt x="18" y="263"/>
                  </a:lnTo>
                  <a:lnTo>
                    <a:pt x="0" y="190"/>
                  </a:lnTo>
                  <a:lnTo>
                    <a:pt x="3" y="137"/>
                  </a:lnTo>
                  <a:lnTo>
                    <a:pt x="20" y="89"/>
                  </a:lnTo>
                  <a:lnTo>
                    <a:pt x="50" y="48"/>
                  </a:lnTo>
                  <a:lnTo>
                    <a:pt x="93" y="15"/>
                  </a:lnTo>
                  <a:lnTo>
                    <a:pt x="122" y="2"/>
                  </a:lnTo>
                  <a:lnTo>
                    <a:pt x="156" y="0"/>
                  </a:lnTo>
                  <a:lnTo>
                    <a:pt x="215" y="25"/>
                  </a:lnTo>
                  <a:lnTo>
                    <a:pt x="278" y="96"/>
                  </a:lnTo>
                  <a:lnTo>
                    <a:pt x="299" y="187"/>
                  </a:lnTo>
                  <a:lnTo>
                    <a:pt x="293" y="226"/>
                  </a:lnTo>
                  <a:lnTo>
                    <a:pt x="280" y="258"/>
                  </a:lnTo>
                  <a:lnTo>
                    <a:pt x="260" y="288"/>
                  </a:lnTo>
                  <a:lnTo>
                    <a:pt x="237" y="324"/>
                  </a:lnTo>
                  <a:lnTo>
                    <a:pt x="232" y="350"/>
                  </a:lnTo>
                  <a:lnTo>
                    <a:pt x="217" y="428"/>
                  </a:lnTo>
                  <a:lnTo>
                    <a:pt x="203" y="443"/>
                  </a:lnTo>
                  <a:lnTo>
                    <a:pt x="190" y="428"/>
                  </a:lnTo>
                  <a:lnTo>
                    <a:pt x="182" y="322"/>
                  </a:lnTo>
                  <a:lnTo>
                    <a:pt x="217" y="274"/>
                  </a:lnTo>
                  <a:lnTo>
                    <a:pt x="251" y="185"/>
                  </a:lnTo>
                  <a:lnTo>
                    <a:pt x="250" y="121"/>
                  </a:lnTo>
                  <a:lnTo>
                    <a:pt x="223" y="76"/>
                  </a:lnTo>
                  <a:lnTo>
                    <a:pt x="197" y="48"/>
                  </a:lnTo>
                  <a:lnTo>
                    <a:pt x="175" y="35"/>
                  </a:lnTo>
                  <a:lnTo>
                    <a:pt x="152" y="28"/>
                  </a:lnTo>
                  <a:lnTo>
                    <a:pt x="104" y="36"/>
                  </a:lnTo>
                  <a:lnTo>
                    <a:pt x="43" y="99"/>
                  </a:lnTo>
                  <a:lnTo>
                    <a:pt x="30" y="188"/>
                  </a:lnTo>
                  <a:lnTo>
                    <a:pt x="55" y="258"/>
                  </a:lnTo>
                  <a:lnTo>
                    <a:pt x="75" y="293"/>
                  </a:lnTo>
                  <a:lnTo>
                    <a:pt x="106" y="337"/>
                  </a:lnTo>
                  <a:lnTo>
                    <a:pt x="137" y="388"/>
                  </a:lnTo>
                  <a:lnTo>
                    <a:pt x="151" y="436"/>
                  </a:lnTo>
                  <a:lnTo>
                    <a:pt x="142" y="483"/>
                  </a:lnTo>
                  <a:lnTo>
                    <a:pt x="122" y="585"/>
                  </a:lnTo>
                  <a:lnTo>
                    <a:pt x="111" y="600"/>
                  </a:lnTo>
                  <a:lnTo>
                    <a:pt x="96" y="587"/>
                  </a:lnTo>
                  <a:lnTo>
                    <a:pt x="96" y="587"/>
                  </a:lnTo>
                  <a:lnTo>
                    <a:pt x="96" y="58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3696" y="836"/>
              <a:ext cx="77" cy="109"/>
            </a:xfrm>
            <a:custGeom>
              <a:avLst/>
              <a:gdLst/>
              <a:ahLst/>
              <a:cxnLst>
                <a:cxn ang="0">
                  <a:pos x="129" y="66"/>
                </a:cxn>
                <a:cxn ang="0">
                  <a:pos x="104" y="33"/>
                </a:cxn>
                <a:cxn ang="0">
                  <a:pos x="71" y="27"/>
                </a:cxn>
                <a:cxn ang="0">
                  <a:pos x="46" y="46"/>
                </a:cxn>
                <a:cxn ang="0">
                  <a:pos x="41" y="74"/>
                </a:cxn>
                <a:cxn ang="0">
                  <a:pos x="52" y="147"/>
                </a:cxn>
                <a:cxn ang="0">
                  <a:pos x="72" y="179"/>
                </a:cxn>
                <a:cxn ang="0">
                  <a:pos x="102" y="192"/>
                </a:cxn>
                <a:cxn ang="0">
                  <a:pos x="114" y="207"/>
                </a:cxn>
                <a:cxn ang="0">
                  <a:pos x="99" y="218"/>
                </a:cxn>
                <a:cxn ang="0">
                  <a:pos x="39" y="203"/>
                </a:cxn>
                <a:cxn ang="0">
                  <a:pos x="0" y="164"/>
                </a:cxn>
                <a:cxn ang="0">
                  <a:pos x="1" y="65"/>
                </a:cxn>
                <a:cxn ang="0">
                  <a:pos x="23" y="25"/>
                </a:cxn>
                <a:cxn ang="0">
                  <a:pos x="39" y="10"/>
                </a:cxn>
                <a:cxn ang="0">
                  <a:pos x="62" y="0"/>
                </a:cxn>
                <a:cxn ang="0">
                  <a:pos x="115" y="7"/>
                </a:cxn>
                <a:cxn ang="0">
                  <a:pos x="153" y="53"/>
                </a:cxn>
                <a:cxn ang="0">
                  <a:pos x="147" y="71"/>
                </a:cxn>
                <a:cxn ang="0">
                  <a:pos x="129" y="66"/>
                </a:cxn>
                <a:cxn ang="0">
                  <a:pos x="129" y="66"/>
                </a:cxn>
                <a:cxn ang="0">
                  <a:pos x="129" y="66"/>
                </a:cxn>
              </a:cxnLst>
              <a:rect l="0" t="0" r="r" b="b"/>
              <a:pathLst>
                <a:path w="153" h="218">
                  <a:moveTo>
                    <a:pt x="129" y="66"/>
                  </a:moveTo>
                  <a:lnTo>
                    <a:pt x="104" y="33"/>
                  </a:lnTo>
                  <a:lnTo>
                    <a:pt x="71" y="27"/>
                  </a:lnTo>
                  <a:lnTo>
                    <a:pt x="46" y="46"/>
                  </a:lnTo>
                  <a:lnTo>
                    <a:pt x="41" y="74"/>
                  </a:lnTo>
                  <a:lnTo>
                    <a:pt x="52" y="147"/>
                  </a:lnTo>
                  <a:lnTo>
                    <a:pt x="72" y="179"/>
                  </a:lnTo>
                  <a:lnTo>
                    <a:pt x="102" y="192"/>
                  </a:lnTo>
                  <a:lnTo>
                    <a:pt x="114" y="207"/>
                  </a:lnTo>
                  <a:lnTo>
                    <a:pt x="99" y="218"/>
                  </a:lnTo>
                  <a:lnTo>
                    <a:pt x="39" y="203"/>
                  </a:lnTo>
                  <a:lnTo>
                    <a:pt x="0" y="164"/>
                  </a:lnTo>
                  <a:lnTo>
                    <a:pt x="1" y="65"/>
                  </a:lnTo>
                  <a:lnTo>
                    <a:pt x="23" y="25"/>
                  </a:lnTo>
                  <a:lnTo>
                    <a:pt x="39" y="10"/>
                  </a:lnTo>
                  <a:lnTo>
                    <a:pt x="62" y="0"/>
                  </a:lnTo>
                  <a:lnTo>
                    <a:pt x="115" y="7"/>
                  </a:lnTo>
                  <a:lnTo>
                    <a:pt x="153" y="53"/>
                  </a:lnTo>
                  <a:lnTo>
                    <a:pt x="147" y="71"/>
                  </a:lnTo>
                  <a:lnTo>
                    <a:pt x="129" y="66"/>
                  </a:lnTo>
                  <a:lnTo>
                    <a:pt x="129" y="66"/>
                  </a:lnTo>
                  <a:lnTo>
                    <a:pt x="129" y="6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3756" y="993"/>
              <a:ext cx="48" cy="189"/>
            </a:xfrm>
            <a:custGeom>
              <a:avLst/>
              <a:gdLst/>
              <a:ahLst/>
              <a:cxnLst>
                <a:cxn ang="0">
                  <a:pos x="27" y="15"/>
                </a:cxn>
                <a:cxn ang="0">
                  <a:pos x="33" y="81"/>
                </a:cxn>
                <a:cxn ang="0">
                  <a:pos x="60" y="144"/>
                </a:cxn>
                <a:cxn ang="0">
                  <a:pos x="91" y="265"/>
                </a:cxn>
                <a:cxn ang="0">
                  <a:pos x="96" y="357"/>
                </a:cxn>
                <a:cxn ang="0">
                  <a:pos x="78" y="379"/>
                </a:cxn>
                <a:cxn ang="0">
                  <a:pos x="61" y="375"/>
                </a:cxn>
                <a:cxn ang="0">
                  <a:pos x="56" y="266"/>
                </a:cxn>
                <a:cxn ang="0">
                  <a:pos x="45" y="212"/>
                </a:cxn>
                <a:cxn ang="0">
                  <a:pos x="23" y="160"/>
                </a:cxn>
                <a:cxn ang="0">
                  <a:pos x="0" y="89"/>
                </a:cxn>
                <a:cxn ang="0">
                  <a:pos x="2" y="12"/>
                </a:cxn>
                <a:cxn ang="0">
                  <a:pos x="17" y="0"/>
                </a:cxn>
                <a:cxn ang="0">
                  <a:pos x="27" y="15"/>
                </a:cxn>
                <a:cxn ang="0">
                  <a:pos x="27" y="15"/>
                </a:cxn>
                <a:cxn ang="0">
                  <a:pos x="27" y="15"/>
                </a:cxn>
              </a:cxnLst>
              <a:rect l="0" t="0" r="r" b="b"/>
              <a:pathLst>
                <a:path w="96" h="379">
                  <a:moveTo>
                    <a:pt x="27" y="15"/>
                  </a:moveTo>
                  <a:lnTo>
                    <a:pt x="33" y="81"/>
                  </a:lnTo>
                  <a:lnTo>
                    <a:pt x="60" y="144"/>
                  </a:lnTo>
                  <a:lnTo>
                    <a:pt x="91" y="265"/>
                  </a:lnTo>
                  <a:lnTo>
                    <a:pt x="96" y="357"/>
                  </a:lnTo>
                  <a:lnTo>
                    <a:pt x="78" y="379"/>
                  </a:lnTo>
                  <a:lnTo>
                    <a:pt x="61" y="375"/>
                  </a:lnTo>
                  <a:lnTo>
                    <a:pt x="56" y="266"/>
                  </a:lnTo>
                  <a:lnTo>
                    <a:pt x="45" y="212"/>
                  </a:lnTo>
                  <a:lnTo>
                    <a:pt x="23" y="160"/>
                  </a:lnTo>
                  <a:lnTo>
                    <a:pt x="0" y="89"/>
                  </a:lnTo>
                  <a:lnTo>
                    <a:pt x="2" y="12"/>
                  </a:lnTo>
                  <a:lnTo>
                    <a:pt x="17" y="0"/>
                  </a:lnTo>
                  <a:lnTo>
                    <a:pt x="27" y="15"/>
                  </a:lnTo>
                  <a:lnTo>
                    <a:pt x="27" y="15"/>
                  </a:lnTo>
                  <a:lnTo>
                    <a:pt x="27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" name="Freeform 78"/>
            <p:cNvSpPr>
              <a:spLocks/>
            </p:cNvSpPr>
            <p:nvPr/>
          </p:nvSpPr>
          <p:spPr bwMode="auto">
            <a:xfrm>
              <a:off x="3606" y="1155"/>
              <a:ext cx="67" cy="101"/>
            </a:xfrm>
            <a:custGeom>
              <a:avLst/>
              <a:gdLst/>
              <a:ahLst/>
              <a:cxnLst>
                <a:cxn ang="0">
                  <a:pos x="62" y="28"/>
                </a:cxn>
                <a:cxn ang="0">
                  <a:pos x="28" y="64"/>
                </a:cxn>
                <a:cxn ang="0">
                  <a:pos x="32" y="91"/>
                </a:cxn>
                <a:cxn ang="0">
                  <a:pos x="60" y="124"/>
                </a:cxn>
                <a:cxn ang="0">
                  <a:pos x="100" y="147"/>
                </a:cxn>
                <a:cxn ang="0">
                  <a:pos x="121" y="157"/>
                </a:cxn>
                <a:cxn ang="0">
                  <a:pos x="134" y="201"/>
                </a:cxn>
                <a:cxn ang="0">
                  <a:pos x="75" y="175"/>
                </a:cxn>
                <a:cxn ang="0">
                  <a:pos x="30" y="149"/>
                </a:cxn>
                <a:cxn ang="0">
                  <a:pos x="0" y="99"/>
                </a:cxn>
                <a:cxn ang="0">
                  <a:pos x="4" y="44"/>
                </a:cxn>
                <a:cxn ang="0">
                  <a:pos x="57" y="0"/>
                </a:cxn>
                <a:cxn ang="0">
                  <a:pos x="62" y="28"/>
                </a:cxn>
                <a:cxn ang="0">
                  <a:pos x="62" y="28"/>
                </a:cxn>
                <a:cxn ang="0">
                  <a:pos x="62" y="28"/>
                </a:cxn>
              </a:cxnLst>
              <a:rect l="0" t="0" r="r" b="b"/>
              <a:pathLst>
                <a:path w="134" h="201">
                  <a:moveTo>
                    <a:pt x="62" y="28"/>
                  </a:moveTo>
                  <a:lnTo>
                    <a:pt x="28" y="64"/>
                  </a:lnTo>
                  <a:lnTo>
                    <a:pt x="32" y="91"/>
                  </a:lnTo>
                  <a:lnTo>
                    <a:pt x="60" y="124"/>
                  </a:lnTo>
                  <a:lnTo>
                    <a:pt x="100" y="147"/>
                  </a:lnTo>
                  <a:lnTo>
                    <a:pt x="121" y="157"/>
                  </a:lnTo>
                  <a:lnTo>
                    <a:pt x="134" y="201"/>
                  </a:lnTo>
                  <a:lnTo>
                    <a:pt x="75" y="175"/>
                  </a:lnTo>
                  <a:lnTo>
                    <a:pt x="30" y="149"/>
                  </a:lnTo>
                  <a:lnTo>
                    <a:pt x="0" y="99"/>
                  </a:lnTo>
                  <a:lnTo>
                    <a:pt x="4" y="44"/>
                  </a:lnTo>
                  <a:lnTo>
                    <a:pt x="57" y="0"/>
                  </a:lnTo>
                  <a:lnTo>
                    <a:pt x="62" y="28"/>
                  </a:lnTo>
                  <a:lnTo>
                    <a:pt x="62" y="28"/>
                  </a:lnTo>
                  <a:lnTo>
                    <a:pt x="62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0" name="Freeform 79"/>
            <p:cNvSpPr>
              <a:spLocks/>
            </p:cNvSpPr>
            <p:nvPr/>
          </p:nvSpPr>
          <p:spPr bwMode="auto">
            <a:xfrm>
              <a:off x="3894" y="840"/>
              <a:ext cx="46" cy="93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91" y="33"/>
                </a:cxn>
                <a:cxn ang="0">
                  <a:pos x="91" y="51"/>
                </a:cxn>
                <a:cxn ang="0">
                  <a:pos x="67" y="79"/>
                </a:cxn>
                <a:cxn ang="0">
                  <a:pos x="78" y="122"/>
                </a:cxn>
                <a:cxn ang="0">
                  <a:pos x="70" y="150"/>
                </a:cxn>
                <a:cxn ang="0">
                  <a:pos x="17" y="185"/>
                </a:cxn>
                <a:cxn ang="0">
                  <a:pos x="0" y="152"/>
                </a:cxn>
                <a:cxn ang="0">
                  <a:pos x="57" y="124"/>
                </a:cxn>
                <a:cxn ang="0">
                  <a:pos x="47" y="79"/>
                </a:cxn>
                <a:cxn ang="0">
                  <a:pos x="65" y="43"/>
                </a:cxn>
                <a:cxn ang="0">
                  <a:pos x="45" y="5"/>
                </a:cxn>
                <a:cxn ang="0">
                  <a:pos x="60" y="0"/>
                </a:cxn>
                <a:cxn ang="0">
                  <a:pos x="60" y="0"/>
                </a:cxn>
                <a:cxn ang="0">
                  <a:pos x="60" y="0"/>
                </a:cxn>
              </a:cxnLst>
              <a:rect l="0" t="0" r="r" b="b"/>
              <a:pathLst>
                <a:path w="91" h="185">
                  <a:moveTo>
                    <a:pt x="60" y="0"/>
                  </a:moveTo>
                  <a:lnTo>
                    <a:pt x="91" y="33"/>
                  </a:lnTo>
                  <a:lnTo>
                    <a:pt x="91" y="51"/>
                  </a:lnTo>
                  <a:lnTo>
                    <a:pt x="67" y="79"/>
                  </a:lnTo>
                  <a:lnTo>
                    <a:pt x="78" y="122"/>
                  </a:lnTo>
                  <a:lnTo>
                    <a:pt x="70" y="150"/>
                  </a:lnTo>
                  <a:lnTo>
                    <a:pt x="17" y="185"/>
                  </a:lnTo>
                  <a:lnTo>
                    <a:pt x="0" y="152"/>
                  </a:lnTo>
                  <a:lnTo>
                    <a:pt x="57" y="124"/>
                  </a:lnTo>
                  <a:lnTo>
                    <a:pt x="47" y="79"/>
                  </a:lnTo>
                  <a:lnTo>
                    <a:pt x="65" y="43"/>
                  </a:lnTo>
                  <a:lnTo>
                    <a:pt x="45" y="5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1" name="Freeform 80"/>
            <p:cNvSpPr>
              <a:spLocks/>
            </p:cNvSpPr>
            <p:nvPr/>
          </p:nvSpPr>
          <p:spPr bwMode="auto">
            <a:xfrm>
              <a:off x="4099" y="1137"/>
              <a:ext cx="1068" cy="86"/>
            </a:xfrm>
            <a:custGeom>
              <a:avLst/>
              <a:gdLst/>
              <a:ahLst/>
              <a:cxnLst>
                <a:cxn ang="0">
                  <a:pos x="14" y="146"/>
                </a:cxn>
                <a:cxn ang="0">
                  <a:pos x="197" y="126"/>
                </a:cxn>
                <a:cxn ang="0">
                  <a:pos x="381" y="108"/>
                </a:cxn>
                <a:cxn ang="0">
                  <a:pos x="620" y="81"/>
                </a:cxn>
                <a:cxn ang="0">
                  <a:pos x="733" y="60"/>
                </a:cxn>
                <a:cxn ang="0">
                  <a:pos x="860" y="33"/>
                </a:cxn>
                <a:cxn ang="0">
                  <a:pos x="1077" y="17"/>
                </a:cxn>
                <a:cxn ang="0">
                  <a:pos x="1475" y="0"/>
                </a:cxn>
                <a:cxn ang="0">
                  <a:pos x="1875" y="5"/>
                </a:cxn>
                <a:cxn ang="0">
                  <a:pos x="1958" y="5"/>
                </a:cxn>
                <a:cxn ang="0">
                  <a:pos x="2108" y="15"/>
                </a:cxn>
                <a:cxn ang="0">
                  <a:pos x="2130" y="27"/>
                </a:cxn>
                <a:cxn ang="0">
                  <a:pos x="2137" y="50"/>
                </a:cxn>
                <a:cxn ang="0">
                  <a:pos x="2127" y="70"/>
                </a:cxn>
                <a:cxn ang="0">
                  <a:pos x="2102" y="76"/>
                </a:cxn>
                <a:cxn ang="0">
                  <a:pos x="1958" y="66"/>
                </a:cxn>
                <a:cxn ang="0">
                  <a:pos x="1875" y="66"/>
                </a:cxn>
                <a:cxn ang="0">
                  <a:pos x="1479" y="60"/>
                </a:cxn>
                <a:cxn ang="0">
                  <a:pos x="1080" y="76"/>
                </a:cxn>
                <a:cxn ang="0">
                  <a:pos x="872" y="91"/>
                </a:cxn>
                <a:cxn ang="0">
                  <a:pos x="743" y="116"/>
                </a:cxn>
                <a:cxn ang="0">
                  <a:pos x="627" y="133"/>
                </a:cxn>
                <a:cxn ang="0">
                  <a:pos x="384" y="152"/>
                </a:cxn>
                <a:cxn ang="0">
                  <a:pos x="15" y="172"/>
                </a:cxn>
                <a:cxn ang="0">
                  <a:pos x="0" y="159"/>
                </a:cxn>
                <a:cxn ang="0">
                  <a:pos x="14" y="146"/>
                </a:cxn>
                <a:cxn ang="0">
                  <a:pos x="14" y="146"/>
                </a:cxn>
                <a:cxn ang="0">
                  <a:pos x="14" y="146"/>
                </a:cxn>
              </a:cxnLst>
              <a:rect l="0" t="0" r="r" b="b"/>
              <a:pathLst>
                <a:path w="2137" h="172">
                  <a:moveTo>
                    <a:pt x="14" y="146"/>
                  </a:moveTo>
                  <a:lnTo>
                    <a:pt x="197" y="126"/>
                  </a:lnTo>
                  <a:lnTo>
                    <a:pt x="381" y="108"/>
                  </a:lnTo>
                  <a:lnTo>
                    <a:pt x="620" y="81"/>
                  </a:lnTo>
                  <a:lnTo>
                    <a:pt x="733" y="60"/>
                  </a:lnTo>
                  <a:lnTo>
                    <a:pt x="860" y="33"/>
                  </a:lnTo>
                  <a:lnTo>
                    <a:pt x="1077" y="17"/>
                  </a:lnTo>
                  <a:lnTo>
                    <a:pt x="1475" y="0"/>
                  </a:lnTo>
                  <a:lnTo>
                    <a:pt x="1875" y="5"/>
                  </a:lnTo>
                  <a:lnTo>
                    <a:pt x="1958" y="5"/>
                  </a:lnTo>
                  <a:lnTo>
                    <a:pt x="2108" y="15"/>
                  </a:lnTo>
                  <a:lnTo>
                    <a:pt x="2130" y="27"/>
                  </a:lnTo>
                  <a:lnTo>
                    <a:pt x="2137" y="50"/>
                  </a:lnTo>
                  <a:lnTo>
                    <a:pt x="2127" y="70"/>
                  </a:lnTo>
                  <a:lnTo>
                    <a:pt x="2102" y="76"/>
                  </a:lnTo>
                  <a:lnTo>
                    <a:pt x="1958" y="66"/>
                  </a:lnTo>
                  <a:lnTo>
                    <a:pt x="1875" y="66"/>
                  </a:lnTo>
                  <a:lnTo>
                    <a:pt x="1479" y="60"/>
                  </a:lnTo>
                  <a:lnTo>
                    <a:pt x="1080" y="76"/>
                  </a:lnTo>
                  <a:lnTo>
                    <a:pt x="872" y="91"/>
                  </a:lnTo>
                  <a:lnTo>
                    <a:pt x="743" y="116"/>
                  </a:lnTo>
                  <a:lnTo>
                    <a:pt x="627" y="133"/>
                  </a:lnTo>
                  <a:lnTo>
                    <a:pt x="384" y="152"/>
                  </a:lnTo>
                  <a:lnTo>
                    <a:pt x="15" y="172"/>
                  </a:lnTo>
                  <a:lnTo>
                    <a:pt x="0" y="159"/>
                  </a:lnTo>
                  <a:lnTo>
                    <a:pt x="14" y="146"/>
                  </a:lnTo>
                  <a:lnTo>
                    <a:pt x="14" y="146"/>
                  </a:lnTo>
                  <a:lnTo>
                    <a:pt x="14" y="1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Freeform 81"/>
            <p:cNvSpPr>
              <a:spLocks/>
            </p:cNvSpPr>
            <p:nvPr/>
          </p:nvSpPr>
          <p:spPr bwMode="auto">
            <a:xfrm>
              <a:off x="5111" y="1146"/>
              <a:ext cx="68" cy="327"/>
            </a:xfrm>
            <a:custGeom>
              <a:avLst/>
              <a:gdLst/>
              <a:ahLst/>
              <a:cxnLst>
                <a:cxn ang="0">
                  <a:pos x="136" y="29"/>
                </a:cxn>
                <a:cxn ang="0">
                  <a:pos x="121" y="211"/>
                </a:cxn>
                <a:cxn ang="0">
                  <a:pos x="93" y="393"/>
                </a:cxn>
                <a:cxn ang="0">
                  <a:pos x="75" y="509"/>
                </a:cxn>
                <a:cxn ang="0">
                  <a:pos x="53" y="652"/>
                </a:cxn>
                <a:cxn ang="0">
                  <a:pos x="0" y="560"/>
                </a:cxn>
                <a:cxn ang="0">
                  <a:pos x="15" y="482"/>
                </a:cxn>
                <a:cxn ang="0">
                  <a:pos x="43" y="385"/>
                </a:cxn>
                <a:cxn ang="0">
                  <a:pos x="73" y="29"/>
                </a:cxn>
                <a:cxn ang="0">
                  <a:pos x="83" y="6"/>
                </a:cxn>
                <a:cxn ang="0">
                  <a:pos x="104" y="0"/>
                </a:cxn>
                <a:cxn ang="0">
                  <a:pos x="136" y="29"/>
                </a:cxn>
                <a:cxn ang="0">
                  <a:pos x="136" y="29"/>
                </a:cxn>
              </a:cxnLst>
              <a:rect l="0" t="0" r="r" b="b"/>
              <a:pathLst>
                <a:path w="136" h="652">
                  <a:moveTo>
                    <a:pt x="136" y="29"/>
                  </a:moveTo>
                  <a:lnTo>
                    <a:pt x="121" y="211"/>
                  </a:lnTo>
                  <a:lnTo>
                    <a:pt x="93" y="393"/>
                  </a:lnTo>
                  <a:lnTo>
                    <a:pt x="75" y="509"/>
                  </a:lnTo>
                  <a:lnTo>
                    <a:pt x="53" y="652"/>
                  </a:lnTo>
                  <a:lnTo>
                    <a:pt x="0" y="560"/>
                  </a:lnTo>
                  <a:lnTo>
                    <a:pt x="15" y="482"/>
                  </a:lnTo>
                  <a:lnTo>
                    <a:pt x="43" y="385"/>
                  </a:lnTo>
                  <a:lnTo>
                    <a:pt x="73" y="29"/>
                  </a:lnTo>
                  <a:lnTo>
                    <a:pt x="83" y="6"/>
                  </a:lnTo>
                  <a:lnTo>
                    <a:pt x="104" y="0"/>
                  </a:lnTo>
                  <a:lnTo>
                    <a:pt x="136" y="29"/>
                  </a:lnTo>
                  <a:lnTo>
                    <a:pt x="136" y="2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3" name="Freeform 82"/>
            <p:cNvSpPr>
              <a:spLocks/>
            </p:cNvSpPr>
            <p:nvPr/>
          </p:nvSpPr>
          <p:spPr bwMode="auto">
            <a:xfrm>
              <a:off x="4767" y="1234"/>
              <a:ext cx="31" cy="110"/>
            </a:xfrm>
            <a:custGeom>
              <a:avLst/>
              <a:gdLst/>
              <a:ahLst/>
              <a:cxnLst>
                <a:cxn ang="0">
                  <a:pos x="61" y="26"/>
                </a:cxn>
                <a:cxn ang="0">
                  <a:pos x="45" y="84"/>
                </a:cxn>
                <a:cxn ang="0">
                  <a:pos x="28" y="208"/>
                </a:cxn>
                <a:cxn ang="0">
                  <a:pos x="15" y="220"/>
                </a:cxn>
                <a:cxn ang="0">
                  <a:pos x="4" y="206"/>
                </a:cxn>
                <a:cxn ang="0">
                  <a:pos x="0" y="81"/>
                </a:cxn>
                <a:cxn ang="0">
                  <a:pos x="23" y="11"/>
                </a:cxn>
                <a:cxn ang="0">
                  <a:pos x="35" y="0"/>
                </a:cxn>
                <a:cxn ang="0">
                  <a:pos x="50" y="0"/>
                </a:cxn>
                <a:cxn ang="0">
                  <a:pos x="61" y="26"/>
                </a:cxn>
                <a:cxn ang="0">
                  <a:pos x="61" y="26"/>
                </a:cxn>
                <a:cxn ang="0">
                  <a:pos x="61" y="26"/>
                </a:cxn>
              </a:cxnLst>
              <a:rect l="0" t="0" r="r" b="b"/>
              <a:pathLst>
                <a:path w="61" h="220">
                  <a:moveTo>
                    <a:pt x="61" y="26"/>
                  </a:moveTo>
                  <a:lnTo>
                    <a:pt x="45" y="84"/>
                  </a:lnTo>
                  <a:lnTo>
                    <a:pt x="28" y="208"/>
                  </a:lnTo>
                  <a:lnTo>
                    <a:pt x="15" y="220"/>
                  </a:lnTo>
                  <a:lnTo>
                    <a:pt x="4" y="206"/>
                  </a:lnTo>
                  <a:lnTo>
                    <a:pt x="0" y="81"/>
                  </a:lnTo>
                  <a:lnTo>
                    <a:pt x="23" y="11"/>
                  </a:lnTo>
                  <a:lnTo>
                    <a:pt x="35" y="0"/>
                  </a:lnTo>
                  <a:lnTo>
                    <a:pt x="50" y="0"/>
                  </a:lnTo>
                  <a:lnTo>
                    <a:pt x="61" y="26"/>
                  </a:lnTo>
                  <a:lnTo>
                    <a:pt x="61" y="26"/>
                  </a:lnTo>
                  <a:lnTo>
                    <a:pt x="61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4" name="Freeform 83"/>
            <p:cNvSpPr>
              <a:spLocks/>
            </p:cNvSpPr>
            <p:nvPr/>
          </p:nvSpPr>
          <p:spPr bwMode="auto">
            <a:xfrm>
              <a:off x="4780" y="1219"/>
              <a:ext cx="334" cy="28"/>
            </a:xfrm>
            <a:custGeom>
              <a:avLst/>
              <a:gdLst/>
              <a:ahLst/>
              <a:cxnLst>
                <a:cxn ang="0">
                  <a:pos x="18" y="17"/>
                </a:cxn>
                <a:cxn ang="0">
                  <a:pos x="238" y="0"/>
                </a:cxn>
                <a:cxn ang="0">
                  <a:pos x="458" y="7"/>
                </a:cxn>
                <a:cxn ang="0">
                  <a:pos x="657" y="31"/>
                </a:cxn>
                <a:cxn ang="0">
                  <a:pos x="668" y="45"/>
                </a:cxn>
                <a:cxn ang="0">
                  <a:pos x="655" y="56"/>
                </a:cxn>
                <a:cxn ang="0">
                  <a:pos x="456" y="56"/>
                </a:cxn>
                <a:cxn ang="0">
                  <a:pos x="240" y="45"/>
                </a:cxn>
                <a:cxn ang="0">
                  <a:pos x="25" y="56"/>
                </a:cxn>
                <a:cxn ang="0">
                  <a:pos x="0" y="40"/>
                </a:cxn>
                <a:cxn ang="0">
                  <a:pos x="3" y="25"/>
                </a:cxn>
                <a:cxn ang="0">
                  <a:pos x="18" y="17"/>
                </a:cxn>
                <a:cxn ang="0">
                  <a:pos x="18" y="17"/>
                </a:cxn>
                <a:cxn ang="0">
                  <a:pos x="18" y="17"/>
                </a:cxn>
              </a:cxnLst>
              <a:rect l="0" t="0" r="r" b="b"/>
              <a:pathLst>
                <a:path w="668" h="56">
                  <a:moveTo>
                    <a:pt x="18" y="17"/>
                  </a:moveTo>
                  <a:lnTo>
                    <a:pt x="238" y="0"/>
                  </a:lnTo>
                  <a:lnTo>
                    <a:pt x="458" y="7"/>
                  </a:lnTo>
                  <a:lnTo>
                    <a:pt x="657" y="31"/>
                  </a:lnTo>
                  <a:lnTo>
                    <a:pt x="668" y="45"/>
                  </a:lnTo>
                  <a:lnTo>
                    <a:pt x="655" y="56"/>
                  </a:lnTo>
                  <a:lnTo>
                    <a:pt x="456" y="56"/>
                  </a:lnTo>
                  <a:lnTo>
                    <a:pt x="240" y="45"/>
                  </a:lnTo>
                  <a:lnTo>
                    <a:pt x="25" y="56"/>
                  </a:lnTo>
                  <a:lnTo>
                    <a:pt x="0" y="40"/>
                  </a:lnTo>
                  <a:lnTo>
                    <a:pt x="3" y="25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8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4895" y="1279"/>
              <a:ext cx="190" cy="54"/>
            </a:xfrm>
            <a:custGeom>
              <a:avLst/>
              <a:gdLst/>
              <a:ahLst/>
              <a:cxnLst>
                <a:cxn ang="0">
                  <a:pos x="34" y="26"/>
                </a:cxn>
                <a:cxn ang="0">
                  <a:pos x="26" y="79"/>
                </a:cxn>
                <a:cxn ang="0">
                  <a:pos x="62" y="61"/>
                </a:cxn>
                <a:cxn ang="0">
                  <a:pos x="81" y="26"/>
                </a:cxn>
                <a:cxn ang="0">
                  <a:pos x="87" y="8"/>
                </a:cxn>
                <a:cxn ang="0">
                  <a:pos x="105" y="2"/>
                </a:cxn>
                <a:cxn ang="0">
                  <a:pos x="170" y="0"/>
                </a:cxn>
                <a:cxn ang="0">
                  <a:pos x="299" y="0"/>
                </a:cxn>
                <a:cxn ang="0">
                  <a:pos x="365" y="15"/>
                </a:cxn>
                <a:cxn ang="0">
                  <a:pos x="378" y="26"/>
                </a:cxn>
                <a:cxn ang="0">
                  <a:pos x="365" y="38"/>
                </a:cxn>
                <a:cxn ang="0">
                  <a:pos x="299" y="58"/>
                </a:cxn>
                <a:cxn ang="0">
                  <a:pos x="170" y="58"/>
                </a:cxn>
                <a:cxn ang="0">
                  <a:pos x="125" y="56"/>
                </a:cxn>
                <a:cxn ang="0">
                  <a:pos x="107" y="79"/>
                </a:cxn>
                <a:cxn ang="0">
                  <a:pos x="79" y="96"/>
                </a:cxn>
                <a:cxn ang="0">
                  <a:pos x="13" y="109"/>
                </a:cxn>
                <a:cxn ang="0">
                  <a:pos x="0" y="98"/>
                </a:cxn>
                <a:cxn ang="0">
                  <a:pos x="11" y="17"/>
                </a:cxn>
                <a:cxn ang="0">
                  <a:pos x="28" y="10"/>
                </a:cxn>
                <a:cxn ang="0">
                  <a:pos x="34" y="26"/>
                </a:cxn>
                <a:cxn ang="0">
                  <a:pos x="34" y="26"/>
                </a:cxn>
                <a:cxn ang="0">
                  <a:pos x="34" y="26"/>
                </a:cxn>
              </a:cxnLst>
              <a:rect l="0" t="0" r="r" b="b"/>
              <a:pathLst>
                <a:path w="378" h="109">
                  <a:moveTo>
                    <a:pt x="34" y="26"/>
                  </a:moveTo>
                  <a:lnTo>
                    <a:pt x="26" y="79"/>
                  </a:lnTo>
                  <a:lnTo>
                    <a:pt x="62" y="61"/>
                  </a:lnTo>
                  <a:lnTo>
                    <a:pt x="81" y="26"/>
                  </a:lnTo>
                  <a:lnTo>
                    <a:pt x="87" y="8"/>
                  </a:lnTo>
                  <a:lnTo>
                    <a:pt x="105" y="2"/>
                  </a:lnTo>
                  <a:lnTo>
                    <a:pt x="170" y="0"/>
                  </a:lnTo>
                  <a:lnTo>
                    <a:pt x="299" y="0"/>
                  </a:lnTo>
                  <a:lnTo>
                    <a:pt x="365" y="15"/>
                  </a:lnTo>
                  <a:lnTo>
                    <a:pt x="378" y="26"/>
                  </a:lnTo>
                  <a:lnTo>
                    <a:pt x="365" y="38"/>
                  </a:lnTo>
                  <a:lnTo>
                    <a:pt x="299" y="58"/>
                  </a:lnTo>
                  <a:lnTo>
                    <a:pt x="170" y="58"/>
                  </a:lnTo>
                  <a:lnTo>
                    <a:pt x="125" y="56"/>
                  </a:lnTo>
                  <a:lnTo>
                    <a:pt x="107" y="79"/>
                  </a:lnTo>
                  <a:lnTo>
                    <a:pt x="79" y="96"/>
                  </a:lnTo>
                  <a:lnTo>
                    <a:pt x="13" y="109"/>
                  </a:lnTo>
                  <a:lnTo>
                    <a:pt x="0" y="98"/>
                  </a:lnTo>
                  <a:lnTo>
                    <a:pt x="11" y="17"/>
                  </a:lnTo>
                  <a:lnTo>
                    <a:pt x="28" y="10"/>
                  </a:lnTo>
                  <a:lnTo>
                    <a:pt x="34" y="26"/>
                  </a:lnTo>
                  <a:lnTo>
                    <a:pt x="34" y="26"/>
                  </a:lnTo>
                  <a:lnTo>
                    <a:pt x="34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4034" y="1312"/>
              <a:ext cx="1020" cy="71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517" y="17"/>
                </a:cxn>
                <a:cxn ang="0">
                  <a:pos x="1481" y="56"/>
                </a:cxn>
                <a:cxn ang="0">
                  <a:pos x="1761" y="66"/>
                </a:cxn>
                <a:cxn ang="0">
                  <a:pos x="2010" y="83"/>
                </a:cxn>
                <a:cxn ang="0">
                  <a:pos x="2033" y="91"/>
                </a:cxn>
                <a:cxn ang="0">
                  <a:pos x="2040" y="113"/>
                </a:cxn>
                <a:cxn ang="0">
                  <a:pos x="2033" y="134"/>
                </a:cxn>
                <a:cxn ang="0">
                  <a:pos x="2010" y="144"/>
                </a:cxn>
                <a:cxn ang="0">
                  <a:pos x="1756" y="127"/>
                </a:cxn>
                <a:cxn ang="0">
                  <a:pos x="1476" y="117"/>
                </a:cxn>
                <a:cxn ang="0">
                  <a:pos x="514" y="61"/>
                </a:cxn>
                <a:cxn ang="0">
                  <a:pos x="263" y="38"/>
                </a:cxn>
                <a:cxn ang="0">
                  <a:pos x="13" y="25"/>
                </a:cxn>
                <a:cxn ang="0">
                  <a:pos x="0" y="12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2040" h="144">
                  <a:moveTo>
                    <a:pt x="13" y="0"/>
                  </a:moveTo>
                  <a:lnTo>
                    <a:pt x="517" y="17"/>
                  </a:lnTo>
                  <a:lnTo>
                    <a:pt x="1481" y="56"/>
                  </a:lnTo>
                  <a:lnTo>
                    <a:pt x="1761" y="66"/>
                  </a:lnTo>
                  <a:lnTo>
                    <a:pt x="2010" y="83"/>
                  </a:lnTo>
                  <a:lnTo>
                    <a:pt x="2033" y="91"/>
                  </a:lnTo>
                  <a:lnTo>
                    <a:pt x="2040" y="113"/>
                  </a:lnTo>
                  <a:lnTo>
                    <a:pt x="2033" y="134"/>
                  </a:lnTo>
                  <a:lnTo>
                    <a:pt x="2010" y="144"/>
                  </a:lnTo>
                  <a:lnTo>
                    <a:pt x="1756" y="127"/>
                  </a:lnTo>
                  <a:lnTo>
                    <a:pt x="1476" y="117"/>
                  </a:lnTo>
                  <a:lnTo>
                    <a:pt x="514" y="61"/>
                  </a:lnTo>
                  <a:lnTo>
                    <a:pt x="263" y="38"/>
                  </a:lnTo>
                  <a:lnTo>
                    <a:pt x="13" y="25"/>
                  </a:lnTo>
                  <a:lnTo>
                    <a:pt x="0" y="12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3882" y="1529"/>
              <a:ext cx="929" cy="55"/>
            </a:xfrm>
            <a:custGeom>
              <a:avLst/>
              <a:gdLst/>
              <a:ahLst/>
              <a:cxnLst>
                <a:cxn ang="0">
                  <a:pos x="19" y="5"/>
                </a:cxn>
                <a:cxn ang="0">
                  <a:pos x="355" y="0"/>
                </a:cxn>
                <a:cxn ang="0">
                  <a:pos x="911" y="20"/>
                </a:cxn>
                <a:cxn ang="0">
                  <a:pos x="1170" y="35"/>
                </a:cxn>
                <a:cxn ang="0">
                  <a:pos x="1464" y="48"/>
                </a:cxn>
                <a:cxn ang="0">
                  <a:pos x="1656" y="61"/>
                </a:cxn>
                <a:cxn ang="0">
                  <a:pos x="1846" y="71"/>
                </a:cxn>
                <a:cxn ang="0">
                  <a:pos x="1858" y="82"/>
                </a:cxn>
                <a:cxn ang="0">
                  <a:pos x="1846" y="96"/>
                </a:cxn>
                <a:cxn ang="0">
                  <a:pos x="1655" y="104"/>
                </a:cxn>
                <a:cxn ang="0">
                  <a:pos x="1463" y="111"/>
                </a:cxn>
                <a:cxn ang="0">
                  <a:pos x="909" y="82"/>
                </a:cxn>
                <a:cxn ang="0">
                  <a:pos x="649" y="69"/>
                </a:cxn>
                <a:cxn ang="0">
                  <a:pos x="355" y="64"/>
                </a:cxn>
                <a:cxn ang="0">
                  <a:pos x="21" y="48"/>
                </a:cxn>
                <a:cxn ang="0">
                  <a:pos x="0" y="26"/>
                </a:cxn>
                <a:cxn ang="0">
                  <a:pos x="5" y="11"/>
                </a:cxn>
                <a:cxn ang="0">
                  <a:pos x="19" y="5"/>
                </a:cxn>
                <a:cxn ang="0">
                  <a:pos x="19" y="5"/>
                </a:cxn>
                <a:cxn ang="0">
                  <a:pos x="19" y="5"/>
                </a:cxn>
              </a:cxnLst>
              <a:rect l="0" t="0" r="r" b="b"/>
              <a:pathLst>
                <a:path w="1858" h="111">
                  <a:moveTo>
                    <a:pt x="19" y="5"/>
                  </a:moveTo>
                  <a:lnTo>
                    <a:pt x="355" y="0"/>
                  </a:lnTo>
                  <a:lnTo>
                    <a:pt x="911" y="20"/>
                  </a:lnTo>
                  <a:lnTo>
                    <a:pt x="1170" y="35"/>
                  </a:lnTo>
                  <a:lnTo>
                    <a:pt x="1464" y="48"/>
                  </a:lnTo>
                  <a:lnTo>
                    <a:pt x="1656" y="61"/>
                  </a:lnTo>
                  <a:lnTo>
                    <a:pt x="1846" y="71"/>
                  </a:lnTo>
                  <a:lnTo>
                    <a:pt x="1858" y="82"/>
                  </a:lnTo>
                  <a:lnTo>
                    <a:pt x="1846" y="96"/>
                  </a:lnTo>
                  <a:lnTo>
                    <a:pt x="1655" y="104"/>
                  </a:lnTo>
                  <a:lnTo>
                    <a:pt x="1463" y="111"/>
                  </a:lnTo>
                  <a:lnTo>
                    <a:pt x="909" y="82"/>
                  </a:lnTo>
                  <a:lnTo>
                    <a:pt x="649" y="69"/>
                  </a:lnTo>
                  <a:lnTo>
                    <a:pt x="355" y="64"/>
                  </a:lnTo>
                  <a:lnTo>
                    <a:pt x="21" y="48"/>
                  </a:lnTo>
                  <a:lnTo>
                    <a:pt x="0" y="26"/>
                  </a:lnTo>
                  <a:lnTo>
                    <a:pt x="5" y="11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9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5081" y="1372"/>
              <a:ext cx="124" cy="183"/>
            </a:xfrm>
            <a:custGeom>
              <a:avLst/>
              <a:gdLst/>
              <a:ahLst/>
              <a:cxnLst>
                <a:cxn ang="0">
                  <a:pos x="21" y="6"/>
                </a:cxn>
                <a:cxn ang="0">
                  <a:pos x="46" y="59"/>
                </a:cxn>
                <a:cxn ang="0">
                  <a:pos x="71" y="104"/>
                </a:cxn>
                <a:cxn ang="0">
                  <a:pos x="100" y="147"/>
                </a:cxn>
                <a:cxn ang="0">
                  <a:pos x="138" y="193"/>
                </a:cxn>
                <a:cxn ang="0">
                  <a:pos x="248" y="339"/>
                </a:cxn>
                <a:cxn ang="0">
                  <a:pos x="241" y="360"/>
                </a:cxn>
                <a:cxn ang="0">
                  <a:pos x="223" y="367"/>
                </a:cxn>
                <a:cxn ang="0">
                  <a:pos x="195" y="342"/>
                </a:cxn>
                <a:cxn ang="0">
                  <a:pos x="185" y="304"/>
                </a:cxn>
                <a:cxn ang="0">
                  <a:pos x="163" y="274"/>
                </a:cxn>
                <a:cxn ang="0">
                  <a:pos x="107" y="218"/>
                </a:cxn>
                <a:cxn ang="0">
                  <a:pos x="44" y="122"/>
                </a:cxn>
                <a:cxn ang="0">
                  <a:pos x="0" y="16"/>
                </a:cxn>
                <a:cxn ang="0">
                  <a:pos x="6" y="0"/>
                </a:cxn>
                <a:cxn ang="0">
                  <a:pos x="21" y="6"/>
                </a:cxn>
                <a:cxn ang="0">
                  <a:pos x="21" y="6"/>
                </a:cxn>
                <a:cxn ang="0">
                  <a:pos x="21" y="6"/>
                </a:cxn>
              </a:cxnLst>
              <a:rect l="0" t="0" r="r" b="b"/>
              <a:pathLst>
                <a:path w="248" h="367">
                  <a:moveTo>
                    <a:pt x="21" y="6"/>
                  </a:moveTo>
                  <a:lnTo>
                    <a:pt x="46" y="59"/>
                  </a:lnTo>
                  <a:lnTo>
                    <a:pt x="71" y="104"/>
                  </a:lnTo>
                  <a:lnTo>
                    <a:pt x="100" y="147"/>
                  </a:lnTo>
                  <a:lnTo>
                    <a:pt x="138" y="193"/>
                  </a:lnTo>
                  <a:lnTo>
                    <a:pt x="248" y="339"/>
                  </a:lnTo>
                  <a:lnTo>
                    <a:pt x="241" y="360"/>
                  </a:lnTo>
                  <a:lnTo>
                    <a:pt x="223" y="367"/>
                  </a:lnTo>
                  <a:lnTo>
                    <a:pt x="195" y="342"/>
                  </a:lnTo>
                  <a:lnTo>
                    <a:pt x="185" y="304"/>
                  </a:lnTo>
                  <a:lnTo>
                    <a:pt x="163" y="274"/>
                  </a:lnTo>
                  <a:lnTo>
                    <a:pt x="107" y="218"/>
                  </a:lnTo>
                  <a:lnTo>
                    <a:pt x="44" y="122"/>
                  </a:lnTo>
                  <a:lnTo>
                    <a:pt x="0" y="16"/>
                  </a:lnTo>
                  <a:lnTo>
                    <a:pt x="6" y="0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21" y="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5138" y="1573"/>
              <a:ext cx="71" cy="70"/>
            </a:xfrm>
            <a:custGeom>
              <a:avLst/>
              <a:gdLst/>
              <a:ahLst/>
              <a:cxnLst>
                <a:cxn ang="0">
                  <a:pos x="142" y="19"/>
                </a:cxn>
                <a:cxn ang="0">
                  <a:pos x="117" y="53"/>
                </a:cxn>
                <a:cxn ang="0">
                  <a:pos x="92" y="83"/>
                </a:cxn>
                <a:cxn ang="0">
                  <a:pos x="36" y="141"/>
                </a:cxn>
                <a:cxn ang="0">
                  <a:pos x="5" y="141"/>
                </a:cxn>
                <a:cxn ang="0">
                  <a:pos x="0" y="128"/>
                </a:cxn>
                <a:cxn ang="0">
                  <a:pos x="5" y="111"/>
                </a:cxn>
                <a:cxn ang="0">
                  <a:pos x="120" y="4"/>
                </a:cxn>
                <a:cxn ang="0">
                  <a:pos x="139" y="0"/>
                </a:cxn>
                <a:cxn ang="0">
                  <a:pos x="142" y="19"/>
                </a:cxn>
                <a:cxn ang="0">
                  <a:pos x="142" y="19"/>
                </a:cxn>
                <a:cxn ang="0">
                  <a:pos x="142" y="19"/>
                </a:cxn>
              </a:cxnLst>
              <a:rect l="0" t="0" r="r" b="b"/>
              <a:pathLst>
                <a:path w="142" h="141">
                  <a:moveTo>
                    <a:pt x="142" y="19"/>
                  </a:moveTo>
                  <a:lnTo>
                    <a:pt x="117" y="53"/>
                  </a:lnTo>
                  <a:lnTo>
                    <a:pt x="92" y="83"/>
                  </a:lnTo>
                  <a:lnTo>
                    <a:pt x="36" y="141"/>
                  </a:lnTo>
                  <a:lnTo>
                    <a:pt x="5" y="141"/>
                  </a:lnTo>
                  <a:lnTo>
                    <a:pt x="0" y="128"/>
                  </a:lnTo>
                  <a:lnTo>
                    <a:pt x="5" y="111"/>
                  </a:lnTo>
                  <a:lnTo>
                    <a:pt x="120" y="4"/>
                  </a:lnTo>
                  <a:lnTo>
                    <a:pt x="139" y="0"/>
                  </a:lnTo>
                  <a:lnTo>
                    <a:pt x="142" y="19"/>
                  </a:lnTo>
                  <a:lnTo>
                    <a:pt x="142" y="19"/>
                  </a:lnTo>
                  <a:lnTo>
                    <a:pt x="142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3857" y="1599"/>
              <a:ext cx="1304" cy="53"/>
            </a:xfrm>
            <a:custGeom>
              <a:avLst/>
              <a:gdLst/>
              <a:ahLst/>
              <a:cxnLst>
                <a:cxn ang="0">
                  <a:pos x="21" y="19"/>
                </a:cxn>
                <a:cxn ang="0">
                  <a:pos x="165" y="30"/>
                </a:cxn>
                <a:cxn ang="0">
                  <a:pos x="281" y="14"/>
                </a:cxn>
                <a:cxn ang="0">
                  <a:pos x="382" y="4"/>
                </a:cxn>
                <a:cxn ang="0">
                  <a:pos x="598" y="0"/>
                </a:cxn>
                <a:cxn ang="0">
                  <a:pos x="689" y="0"/>
                </a:cxn>
                <a:cxn ang="0">
                  <a:pos x="1645" y="19"/>
                </a:cxn>
                <a:cxn ang="0">
                  <a:pos x="1724" y="20"/>
                </a:cxn>
                <a:cxn ang="0">
                  <a:pos x="1766" y="22"/>
                </a:cxn>
                <a:cxn ang="0">
                  <a:pos x="2001" y="28"/>
                </a:cxn>
                <a:cxn ang="0">
                  <a:pos x="2040" y="35"/>
                </a:cxn>
                <a:cxn ang="0">
                  <a:pos x="2546" y="53"/>
                </a:cxn>
                <a:cxn ang="0">
                  <a:pos x="2609" y="53"/>
                </a:cxn>
                <a:cxn ang="0">
                  <a:pos x="2586" y="98"/>
                </a:cxn>
                <a:cxn ang="0">
                  <a:pos x="2546" y="106"/>
                </a:cxn>
                <a:cxn ang="0">
                  <a:pos x="2292" y="93"/>
                </a:cxn>
                <a:cxn ang="0">
                  <a:pos x="2039" y="80"/>
                </a:cxn>
                <a:cxn ang="0">
                  <a:pos x="1997" y="78"/>
                </a:cxn>
                <a:cxn ang="0">
                  <a:pos x="1762" y="71"/>
                </a:cxn>
                <a:cxn ang="0">
                  <a:pos x="1723" y="65"/>
                </a:cxn>
                <a:cxn ang="0">
                  <a:pos x="1645" y="68"/>
                </a:cxn>
                <a:cxn ang="0">
                  <a:pos x="689" y="48"/>
                </a:cxn>
                <a:cxn ang="0">
                  <a:pos x="598" y="48"/>
                </a:cxn>
                <a:cxn ang="0">
                  <a:pos x="384" y="40"/>
                </a:cxn>
                <a:cxn ang="0">
                  <a:pos x="169" y="55"/>
                </a:cxn>
                <a:cxn ang="0">
                  <a:pos x="15" y="55"/>
                </a:cxn>
                <a:cxn ang="0">
                  <a:pos x="0" y="33"/>
                </a:cxn>
                <a:cxn ang="0">
                  <a:pos x="7" y="22"/>
                </a:cxn>
                <a:cxn ang="0">
                  <a:pos x="21" y="19"/>
                </a:cxn>
                <a:cxn ang="0">
                  <a:pos x="21" y="19"/>
                </a:cxn>
                <a:cxn ang="0">
                  <a:pos x="21" y="19"/>
                </a:cxn>
              </a:cxnLst>
              <a:rect l="0" t="0" r="r" b="b"/>
              <a:pathLst>
                <a:path w="2609" h="106">
                  <a:moveTo>
                    <a:pt x="21" y="19"/>
                  </a:moveTo>
                  <a:lnTo>
                    <a:pt x="165" y="30"/>
                  </a:lnTo>
                  <a:lnTo>
                    <a:pt x="281" y="14"/>
                  </a:lnTo>
                  <a:lnTo>
                    <a:pt x="382" y="4"/>
                  </a:lnTo>
                  <a:lnTo>
                    <a:pt x="598" y="0"/>
                  </a:lnTo>
                  <a:lnTo>
                    <a:pt x="689" y="0"/>
                  </a:lnTo>
                  <a:lnTo>
                    <a:pt x="1645" y="19"/>
                  </a:lnTo>
                  <a:lnTo>
                    <a:pt x="1724" y="20"/>
                  </a:lnTo>
                  <a:lnTo>
                    <a:pt x="1766" y="22"/>
                  </a:lnTo>
                  <a:lnTo>
                    <a:pt x="2001" y="28"/>
                  </a:lnTo>
                  <a:lnTo>
                    <a:pt x="2040" y="35"/>
                  </a:lnTo>
                  <a:lnTo>
                    <a:pt x="2546" y="53"/>
                  </a:lnTo>
                  <a:lnTo>
                    <a:pt x="2609" y="53"/>
                  </a:lnTo>
                  <a:lnTo>
                    <a:pt x="2586" y="98"/>
                  </a:lnTo>
                  <a:lnTo>
                    <a:pt x="2546" y="106"/>
                  </a:lnTo>
                  <a:lnTo>
                    <a:pt x="2292" y="93"/>
                  </a:lnTo>
                  <a:lnTo>
                    <a:pt x="2039" y="80"/>
                  </a:lnTo>
                  <a:lnTo>
                    <a:pt x="1997" y="78"/>
                  </a:lnTo>
                  <a:lnTo>
                    <a:pt x="1762" y="71"/>
                  </a:lnTo>
                  <a:lnTo>
                    <a:pt x="1723" y="65"/>
                  </a:lnTo>
                  <a:lnTo>
                    <a:pt x="1645" y="68"/>
                  </a:lnTo>
                  <a:lnTo>
                    <a:pt x="689" y="48"/>
                  </a:lnTo>
                  <a:lnTo>
                    <a:pt x="598" y="48"/>
                  </a:lnTo>
                  <a:lnTo>
                    <a:pt x="384" y="40"/>
                  </a:lnTo>
                  <a:lnTo>
                    <a:pt x="169" y="55"/>
                  </a:lnTo>
                  <a:lnTo>
                    <a:pt x="15" y="55"/>
                  </a:lnTo>
                  <a:lnTo>
                    <a:pt x="0" y="33"/>
                  </a:lnTo>
                  <a:lnTo>
                    <a:pt x="7" y="22"/>
                  </a:lnTo>
                  <a:lnTo>
                    <a:pt x="21" y="19"/>
                  </a:lnTo>
                  <a:lnTo>
                    <a:pt x="21" y="19"/>
                  </a:lnTo>
                  <a:lnTo>
                    <a:pt x="21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4103" y="1381"/>
              <a:ext cx="695" cy="73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347" y="13"/>
                </a:cxn>
                <a:cxn ang="0">
                  <a:pos x="559" y="35"/>
                </a:cxn>
                <a:cxn ang="0">
                  <a:pos x="744" y="51"/>
                </a:cxn>
                <a:cxn ang="0">
                  <a:pos x="1142" y="86"/>
                </a:cxn>
                <a:cxn ang="0">
                  <a:pos x="1260" y="104"/>
                </a:cxn>
                <a:cxn ang="0">
                  <a:pos x="1379" y="119"/>
                </a:cxn>
                <a:cxn ang="0">
                  <a:pos x="1390" y="132"/>
                </a:cxn>
                <a:cxn ang="0">
                  <a:pos x="1379" y="144"/>
                </a:cxn>
                <a:cxn ang="0">
                  <a:pos x="1138" y="145"/>
                </a:cxn>
                <a:cxn ang="0">
                  <a:pos x="341" y="71"/>
                </a:cxn>
                <a:cxn ang="0">
                  <a:pos x="20" y="45"/>
                </a:cxn>
                <a:cxn ang="0">
                  <a:pos x="0" y="20"/>
                </a:cxn>
                <a:cxn ang="0">
                  <a:pos x="8" y="3"/>
                </a:cxn>
                <a:cxn ang="0">
                  <a:pos x="25" y="0"/>
                </a:cxn>
                <a:cxn ang="0">
                  <a:pos x="25" y="0"/>
                </a:cxn>
                <a:cxn ang="0">
                  <a:pos x="25" y="0"/>
                </a:cxn>
              </a:cxnLst>
              <a:rect l="0" t="0" r="r" b="b"/>
              <a:pathLst>
                <a:path w="1390" h="145">
                  <a:moveTo>
                    <a:pt x="25" y="0"/>
                  </a:moveTo>
                  <a:lnTo>
                    <a:pt x="347" y="13"/>
                  </a:lnTo>
                  <a:lnTo>
                    <a:pt x="559" y="35"/>
                  </a:lnTo>
                  <a:lnTo>
                    <a:pt x="744" y="51"/>
                  </a:lnTo>
                  <a:lnTo>
                    <a:pt x="1142" y="86"/>
                  </a:lnTo>
                  <a:lnTo>
                    <a:pt x="1260" y="104"/>
                  </a:lnTo>
                  <a:lnTo>
                    <a:pt x="1379" y="119"/>
                  </a:lnTo>
                  <a:lnTo>
                    <a:pt x="1390" y="132"/>
                  </a:lnTo>
                  <a:lnTo>
                    <a:pt x="1379" y="144"/>
                  </a:lnTo>
                  <a:lnTo>
                    <a:pt x="1138" y="145"/>
                  </a:lnTo>
                  <a:lnTo>
                    <a:pt x="341" y="71"/>
                  </a:lnTo>
                  <a:lnTo>
                    <a:pt x="20" y="45"/>
                  </a:lnTo>
                  <a:lnTo>
                    <a:pt x="0" y="20"/>
                  </a:lnTo>
                  <a:lnTo>
                    <a:pt x="8" y="3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4068" y="1447"/>
              <a:ext cx="506" cy="54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319" y="13"/>
                </a:cxn>
                <a:cxn ang="0">
                  <a:pos x="506" y="28"/>
                </a:cxn>
                <a:cxn ang="0">
                  <a:pos x="754" y="53"/>
                </a:cxn>
                <a:cxn ang="0">
                  <a:pos x="868" y="70"/>
                </a:cxn>
                <a:cxn ang="0">
                  <a:pos x="1000" y="85"/>
                </a:cxn>
                <a:cxn ang="0">
                  <a:pos x="1011" y="98"/>
                </a:cxn>
                <a:cxn ang="0">
                  <a:pos x="998" y="108"/>
                </a:cxn>
                <a:cxn ang="0">
                  <a:pos x="504" y="81"/>
                </a:cxn>
                <a:cxn ang="0">
                  <a:pos x="314" y="66"/>
                </a:cxn>
                <a:cxn ang="0">
                  <a:pos x="163" y="40"/>
                </a:cxn>
                <a:cxn ang="0">
                  <a:pos x="13" y="25"/>
                </a:cxn>
                <a:cxn ang="0">
                  <a:pos x="0" y="12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1011" h="108">
                  <a:moveTo>
                    <a:pt x="13" y="0"/>
                  </a:moveTo>
                  <a:lnTo>
                    <a:pt x="319" y="13"/>
                  </a:lnTo>
                  <a:lnTo>
                    <a:pt x="506" y="28"/>
                  </a:lnTo>
                  <a:lnTo>
                    <a:pt x="754" y="53"/>
                  </a:lnTo>
                  <a:lnTo>
                    <a:pt x="868" y="70"/>
                  </a:lnTo>
                  <a:lnTo>
                    <a:pt x="1000" y="85"/>
                  </a:lnTo>
                  <a:lnTo>
                    <a:pt x="1011" y="98"/>
                  </a:lnTo>
                  <a:lnTo>
                    <a:pt x="998" y="108"/>
                  </a:lnTo>
                  <a:lnTo>
                    <a:pt x="504" y="81"/>
                  </a:lnTo>
                  <a:lnTo>
                    <a:pt x="314" y="66"/>
                  </a:lnTo>
                  <a:lnTo>
                    <a:pt x="163" y="40"/>
                  </a:lnTo>
                  <a:lnTo>
                    <a:pt x="13" y="25"/>
                  </a:lnTo>
                  <a:lnTo>
                    <a:pt x="0" y="12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4896" y="1431"/>
              <a:ext cx="153" cy="30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280" y="6"/>
                </a:cxn>
                <a:cxn ang="0">
                  <a:pos x="306" y="33"/>
                </a:cxn>
                <a:cxn ang="0">
                  <a:pos x="300" y="51"/>
                </a:cxn>
                <a:cxn ang="0">
                  <a:pos x="280" y="59"/>
                </a:cxn>
                <a:cxn ang="0">
                  <a:pos x="144" y="46"/>
                </a:cxn>
                <a:cxn ang="0">
                  <a:pos x="10" y="25"/>
                </a:cxn>
                <a:cxn ang="0">
                  <a:pos x="0" y="11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306" h="59">
                  <a:moveTo>
                    <a:pt x="13" y="0"/>
                  </a:moveTo>
                  <a:lnTo>
                    <a:pt x="280" y="6"/>
                  </a:lnTo>
                  <a:lnTo>
                    <a:pt x="306" y="33"/>
                  </a:lnTo>
                  <a:lnTo>
                    <a:pt x="300" y="51"/>
                  </a:lnTo>
                  <a:lnTo>
                    <a:pt x="280" y="59"/>
                  </a:lnTo>
                  <a:lnTo>
                    <a:pt x="144" y="46"/>
                  </a:lnTo>
                  <a:lnTo>
                    <a:pt x="10" y="25"/>
                  </a:lnTo>
                  <a:lnTo>
                    <a:pt x="0" y="11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4930" y="1470"/>
              <a:ext cx="155" cy="27"/>
            </a:xfrm>
            <a:custGeom>
              <a:avLst/>
              <a:gdLst/>
              <a:ahLst/>
              <a:cxnLst>
                <a:cxn ang="0">
                  <a:pos x="13" y="17"/>
                </a:cxn>
                <a:cxn ang="0">
                  <a:pos x="147" y="15"/>
                </a:cxn>
                <a:cxn ang="0">
                  <a:pos x="283" y="0"/>
                </a:cxn>
                <a:cxn ang="0">
                  <a:pos x="311" y="25"/>
                </a:cxn>
                <a:cxn ang="0">
                  <a:pos x="306" y="43"/>
                </a:cxn>
                <a:cxn ang="0">
                  <a:pos x="288" y="53"/>
                </a:cxn>
                <a:cxn ang="0">
                  <a:pos x="149" y="53"/>
                </a:cxn>
                <a:cxn ang="0">
                  <a:pos x="10" y="42"/>
                </a:cxn>
                <a:cxn ang="0">
                  <a:pos x="0" y="29"/>
                </a:cxn>
                <a:cxn ang="0">
                  <a:pos x="13" y="17"/>
                </a:cxn>
                <a:cxn ang="0">
                  <a:pos x="13" y="17"/>
                </a:cxn>
                <a:cxn ang="0">
                  <a:pos x="13" y="17"/>
                </a:cxn>
              </a:cxnLst>
              <a:rect l="0" t="0" r="r" b="b"/>
              <a:pathLst>
                <a:path w="311" h="53">
                  <a:moveTo>
                    <a:pt x="13" y="17"/>
                  </a:moveTo>
                  <a:lnTo>
                    <a:pt x="147" y="15"/>
                  </a:lnTo>
                  <a:lnTo>
                    <a:pt x="283" y="0"/>
                  </a:lnTo>
                  <a:lnTo>
                    <a:pt x="311" y="25"/>
                  </a:lnTo>
                  <a:lnTo>
                    <a:pt x="306" y="43"/>
                  </a:lnTo>
                  <a:lnTo>
                    <a:pt x="288" y="53"/>
                  </a:lnTo>
                  <a:lnTo>
                    <a:pt x="149" y="53"/>
                  </a:lnTo>
                  <a:lnTo>
                    <a:pt x="10" y="42"/>
                  </a:lnTo>
                  <a:lnTo>
                    <a:pt x="0" y="29"/>
                  </a:lnTo>
                  <a:lnTo>
                    <a:pt x="13" y="17"/>
                  </a:lnTo>
                  <a:lnTo>
                    <a:pt x="13" y="17"/>
                  </a:lnTo>
                  <a:lnTo>
                    <a:pt x="13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4943" y="1516"/>
              <a:ext cx="179" cy="31"/>
            </a:xfrm>
            <a:custGeom>
              <a:avLst/>
              <a:gdLst/>
              <a:ahLst/>
              <a:cxnLst>
                <a:cxn ang="0">
                  <a:pos x="22" y="15"/>
                </a:cxn>
                <a:cxn ang="0">
                  <a:pos x="285" y="12"/>
                </a:cxn>
                <a:cxn ang="0">
                  <a:pos x="343" y="0"/>
                </a:cxn>
                <a:cxn ang="0">
                  <a:pos x="358" y="9"/>
                </a:cxn>
                <a:cxn ang="0">
                  <a:pos x="351" y="24"/>
                </a:cxn>
                <a:cxn ang="0">
                  <a:pos x="323" y="42"/>
                </a:cxn>
                <a:cxn ang="0">
                  <a:pos x="293" y="60"/>
                </a:cxn>
                <a:cxn ang="0">
                  <a:pos x="158" y="63"/>
                </a:cxn>
                <a:cxn ang="0">
                  <a:pos x="22" y="58"/>
                </a:cxn>
                <a:cxn ang="0">
                  <a:pos x="0" y="37"/>
                </a:cxn>
                <a:cxn ang="0">
                  <a:pos x="5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2" y="15"/>
                </a:cxn>
              </a:cxnLst>
              <a:rect l="0" t="0" r="r" b="b"/>
              <a:pathLst>
                <a:path w="358" h="63">
                  <a:moveTo>
                    <a:pt x="22" y="15"/>
                  </a:moveTo>
                  <a:lnTo>
                    <a:pt x="285" y="12"/>
                  </a:lnTo>
                  <a:lnTo>
                    <a:pt x="343" y="0"/>
                  </a:lnTo>
                  <a:lnTo>
                    <a:pt x="358" y="9"/>
                  </a:lnTo>
                  <a:lnTo>
                    <a:pt x="351" y="24"/>
                  </a:lnTo>
                  <a:lnTo>
                    <a:pt x="323" y="42"/>
                  </a:lnTo>
                  <a:lnTo>
                    <a:pt x="293" y="60"/>
                  </a:lnTo>
                  <a:lnTo>
                    <a:pt x="158" y="63"/>
                  </a:lnTo>
                  <a:lnTo>
                    <a:pt x="22" y="58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2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4078" y="12"/>
              <a:ext cx="950" cy="258"/>
            </a:xfrm>
            <a:custGeom>
              <a:avLst/>
              <a:gdLst/>
              <a:ahLst/>
              <a:cxnLst>
                <a:cxn ang="0">
                  <a:pos x="4" y="496"/>
                </a:cxn>
                <a:cxn ang="0">
                  <a:pos x="72" y="448"/>
                </a:cxn>
                <a:cxn ang="0">
                  <a:pos x="136" y="407"/>
                </a:cxn>
                <a:cxn ang="0">
                  <a:pos x="260" y="342"/>
                </a:cxn>
                <a:cxn ang="0">
                  <a:pos x="392" y="291"/>
                </a:cxn>
                <a:cxn ang="0">
                  <a:pos x="546" y="246"/>
                </a:cxn>
                <a:cxn ang="0">
                  <a:pos x="650" y="217"/>
                </a:cxn>
                <a:cxn ang="0">
                  <a:pos x="739" y="187"/>
                </a:cxn>
                <a:cxn ang="0">
                  <a:pos x="830" y="159"/>
                </a:cxn>
                <a:cxn ang="0">
                  <a:pos x="935" y="136"/>
                </a:cxn>
                <a:cxn ang="0">
                  <a:pos x="1083" y="99"/>
                </a:cxn>
                <a:cxn ang="0">
                  <a:pos x="1235" y="56"/>
                </a:cxn>
                <a:cxn ang="0">
                  <a:pos x="1406" y="23"/>
                </a:cxn>
                <a:cxn ang="0">
                  <a:pos x="1558" y="7"/>
                </a:cxn>
                <a:cxn ang="0">
                  <a:pos x="1887" y="0"/>
                </a:cxn>
                <a:cxn ang="0">
                  <a:pos x="1900" y="13"/>
                </a:cxn>
                <a:cxn ang="0">
                  <a:pos x="1887" y="27"/>
                </a:cxn>
                <a:cxn ang="0">
                  <a:pos x="1566" y="51"/>
                </a:cxn>
                <a:cxn ang="0">
                  <a:pos x="1417" y="83"/>
                </a:cxn>
                <a:cxn ang="0">
                  <a:pos x="1250" y="122"/>
                </a:cxn>
                <a:cxn ang="0">
                  <a:pos x="1098" y="164"/>
                </a:cxn>
                <a:cxn ang="0">
                  <a:pos x="946" y="198"/>
                </a:cxn>
                <a:cxn ang="0">
                  <a:pos x="754" y="250"/>
                </a:cxn>
                <a:cxn ang="0">
                  <a:pos x="665" y="278"/>
                </a:cxn>
                <a:cxn ang="0">
                  <a:pos x="561" y="308"/>
                </a:cxn>
                <a:cxn ang="0">
                  <a:pos x="409" y="346"/>
                </a:cxn>
                <a:cxn ang="0">
                  <a:pos x="277" y="384"/>
                </a:cxn>
                <a:cxn ang="0">
                  <a:pos x="149" y="437"/>
                </a:cxn>
                <a:cxn ang="0">
                  <a:pos x="86" y="473"/>
                </a:cxn>
                <a:cxn ang="0">
                  <a:pos x="19" y="517"/>
                </a:cxn>
                <a:cxn ang="0">
                  <a:pos x="0" y="514"/>
                </a:cxn>
                <a:cxn ang="0">
                  <a:pos x="4" y="496"/>
                </a:cxn>
                <a:cxn ang="0">
                  <a:pos x="4" y="496"/>
                </a:cxn>
              </a:cxnLst>
              <a:rect l="0" t="0" r="r" b="b"/>
              <a:pathLst>
                <a:path w="1900" h="517">
                  <a:moveTo>
                    <a:pt x="4" y="496"/>
                  </a:moveTo>
                  <a:lnTo>
                    <a:pt x="72" y="448"/>
                  </a:lnTo>
                  <a:lnTo>
                    <a:pt x="136" y="407"/>
                  </a:lnTo>
                  <a:lnTo>
                    <a:pt x="260" y="342"/>
                  </a:lnTo>
                  <a:lnTo>
                    <a:pt x="392" y="291"/>
                  </a:lnTo>
                  <a:lnTo>
                    <a:pt x="546" y="246"/>
                  </a:lnTo>
                  <a:lnTo>
                    <a:pt x="650" y="217"/>
                  </a:lnTo>
                  <a:lnTo>
                    <a:pt x="739" y="187"/>
                  </a:lnTo>
                  <a:lnTo>
                    <a:pt x="830" y="159"/>
                  </a:lnTo>
                  <a:lnTo>
                    <a:pt x="935" y="136"/>
                  </a:lnTo>
                  <a:lnTo>
                    <a:pt x="1083" y="99"/>
                  </a:lnTo>
                  <a:lnTo>
                    <a:pt x="1235" y="56"/>
                  </a:lnTo>
                  <a:lnTo>
                    <a:pt x="1406" y="23"/>
                  </a:lnTo>
                  <a:lnTo>
                    <a:pt x="1558" y="7"/>
                  </a:lnTo>
                  <a:lnTo>
                    <a:pt x="1887" y="0"/>
                  </a:lnTo>
                  <a:lnTo>
                    <a:pt x="1900" y="13"/>
                  </a:lnTo>
                  <a:lnTo>
                    <a:pt x="1887" y="27"/>
                  </a:lnTo>
                  <a:lnTo>
                    <a:pt x="1566" y="51"/>
                  </a:lnTo>
                  <a:lnTo>
                    <a:pt x="1417" y="83"/>
                  </a:lnTo>
                  <a:lnTo>
                    <a:pt x="1250" y="122"/>
                  </a:lnTo>
                  <a:lnTo>
                    <a:pt x="1098" y="164"/>
                  </a:lnTo>
                  <a:lnTo>
                    <a:pt x="946" y="198"/>
                  </a:lnTo>
                  <a:lnTo>
                    <a:pt x="754" y="250"/>
                  </a:lnTo>
                  <a:lnTo>
                    <a:pt x="665" y="278"/>
                  </a:lnTo>
                  <a:lnTo>
                    <a:pt x="561" y="308"/>
                  </a:lnTo>
                  <a:lnTo>
                    <a:pt x="409" y="346"/>
                  </a:lnTo>
                  <a:lnTo>
                    <a:pt x="277" y="384"/>
                  </a:lnTo>
                  <a:lnTo>
                    <a:pt x="149" y="437"/>
                  </a:lnTo>
                  <a:lnTo>
                    <a:pt x="86" y="473"/>
                  </a:lnTo>
                  <a:lnTo>
                    <a:pt x="19" y="517"/>
                  </a:lnTo>
                  <a:lnTo>
                    <a:pt x="0" y="514"/>
                  </a:lnTo>
                  <a:lnTo>
                    <a:pt x="4" y="496"/>
                  </a:lnTo>
                  <a:lnTo>
                    <a:pt x="4" y="4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5060" y="32"/>
              <a:ext cx="97" cy="147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79" y="60"/>
                </a:cxn>
                <a:cxn ang="0">
                  <a:pos x="125" y="116"/>
                </a:cxn>
                <a:cxn ang="0">
                  <a:pos x="195" y="253"/>
                </a:cxn>
                <a:cxn ang="0">
                  <a:pos x="193" y="280"/>
                </a:cxn>
                <a:cxn ang="0">
                  <a:pos x="175" y="295"/>
                </a:cxn>
                <a:cxn ang="0">
                  <a:pos x="150" y="295"/>
                </a:cxn>
                <a:cxn ang="0">
                  <a:pos x="134" y="275"/>
                </a:cxn>
                <a:cxn ang="0">
                  <a:pos x="107" y="202"/>
                </a:cxn>
                <a:cxn ang="0">
                  <a:pos x="84" y="138"/>
                </a:cxn>
                <a:cxn ang="0">
                  <a:pos x="51" y="78"/>
                </a:cxn>
                <a:cxn ang="0">
                  <a:pos x="29" y="48"/>
                </a:cxn>
                <a:cxn ang="0">
                  <a:pos x="3" y="19"/>
                </a:cxn>
                <a:cxn ang="0">
                  <a:pos x="0" y="9"/>
                </a:cxn>
                <a:cxn ang="0">
                  <a:pos x="3" y="0"/>
                </a:cxn>
                <a:cxn ang="0">
                  <a:pos x="21" y="0"/>
                </a:cxn>
                <a:cxn ang="0">
                  <a:pos x="21" y="0"/>
                </a:cxn>
                <a:cxn ang="0">
                  <a:pos x="21" y="0"/>
                </a:cxn>
              </a:cxnLst>
              <a:rect l="0" t="0" r="r" b="b"/>
              <a:pathLst>
                <a:path w="195" h="295">
                  <a:moveTo>
                    <a:pt x="21" y="0"/>
                  </a:moveTo>
                  <a:lnTo>
                    <a:pt x="79" y="60"/>
                  </a:lnTo>
                  <a:lnTo>
                    <a:pt x="125" y="116"/>
                  </a:lnTo>
                  <a:lnTo>
                    <a:pt x="195" y="253"/>
                  </a:lnTo>
                  <a:lnTo>
                    <a:pt x="193" y="280"/>
                  </a:lnTo>
                  <a:lnTo>
                    <a:pt x="175" y="295"/>
                  </a:lnTo>
                  <a:lnTo>
                    <a:pt x="150" y="295"/>
                  </a:lnTo>
                  <a:lnTo>
                    <a:pt x="134" y="275"/>
                  </a:lnTo>
                  <a:lnTo>
                    <a:pt x="107" y="202"/>
                  </a:lnTo>
                  <a:lnTo>
                    <a:pt x="84" y="138"/>
                  </a:lnTo>
                  <a:lnTo>
                    <a:pt x="51" y="78"/>
                  </a:lnTo>
                  <a:lnTo>
                    <a:pt x="29" y="48"/>
                  </a:lnTo>
                  <a:lnTo>
                    <a:pt x="3" y="19"/>
                  </a:lnTo>
                  <a:lnTo>
                    <a:pt x="0" y="9"/>
                  </a:lnTo>
                  <a:lnTo>
                    <a:pt x="3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4995" y="158"/>
              <a:ext cx="165" cy="862"/>
            </a:xfrm>
            <a:custGeom>
              <a:avLst/>
              <a:gdLst/>
              <a:ahLst/>
              <a:cxnLst>
                <a:cxn ang="0">
                  <a:pos x="329" y="31"/>
                </a:cxn>
                <a:cxn ang="0">
                  <a:pos x="277" y="428"/>
                </a:cxn>
                <a:cxn ang="0">
                  <a:pos x="254" y="553"/>
                </a:cxn>
                <a:cxn ang="0">
                  <a:pos x="229" y="677"/>
                </a:cxn>
                <a:cxn ang="0">
                  <a:pos x="208" y="780"/>
                </a:cxn>
                <a:cxn ang="0">
                  <a:pos x="190" y="872"/>
                </a:cxn>
                <a:cxn ang="0">
                  <a:pos x="155" y="1043"/>
                </a:cxn>
                <a:cxn ang="0">
                  <a:pos x="102" y="1413"/>
                </a:cxn>
                <a:cxn ang="0">
                  <a:pos x="64" y="1692"/>
                </a:cxn>
                <a:cxn ang="0">
                  <a:pos x="53" y="1717"/>
                </a:cxn>
                <a:cxn ang="0">
                  <a:pos x="29" y="1724"/>
                </a:cxn>
                <a:cxn ang="0">
                  <a:pos x="0" y="1691"/>
                </a:cxn>
                <a:cxn ang="0">
                  <a:pos x="16" y="1548"/>
                </a:cxn>
                <a:cxn ang="0">
                  <a:pos x="39" y="1406"/>
                </a:cxn>
                <a:cxn ang="0">
                  <a:pos x="64" y="1208"/>
                </a:cxn>
                <a:cxn ang="0">
                  <a:pos x="96" y="1034"/>
                </a:cxn>
                <a:cxn ang="0">
                  <a:pos x="134" y="863"/>
                </a:cxn>
                <a:cxn ang="0">
                  <a:pos x="153" y="770"/>
                </a:cxn>
                <a:cxn ang="0">
                  <a:pos x="175" y="667"/>
                </a:cxn>
                <a:cxn ang="0">
                  <a:pos x="226" y="420"/>
                </a:cxn>
                <a:cxn ang="0">
                  <a:pos x="274" y="21"/>
                </a:cxn>
                <a:cxn ang="0">
                  <a:pos x="286" y="3"/>
                </a:cxn>
                <a:cxn ang="0">
                  <a:pos x="306" y="0"/>
                </a:cxn>
                <a:cxn ang="0">
                  <a:pos x="329" y="31"/>
                </a:cxn>
                <a:cxn ang="0">
                  <a:pos x="329" y="31"/>
                </a:cxn>
                <a:cxn ang="0">
                  <a:pos x="329" y="31"/>
                </a:cxn>
              </a:cxnLst>
              <a:rect l="0" t="0" r="r" b="b"/>
              <a:pathLst>
                <a:path w="329" h="1724">
                  <a:moveTo>
                    <a:pt x="329" y="31"/>
                  </a:moveTo>
                  <a:lnTo>
                    <a:pt x="277" y="428"/>
                  </a:lnTo>
                  <a:lnTo>
                    <a:pt x="254" y="553"/>
                  </a:lnTo>
                  <a:lnTo>
                    <a:pt x="229" y="677"/>
                  </a:lnTo>
                  <a:lnTo>
                    <a:pt x="208" y="780"/>
                  </a:lnTo>
                  <a:lnTo>
                    <a:pt x="190" y="872"/>
                  </a:lnTo>
                  <a:lnTo>
                    <a:pt x="155" y="1043"/>
                  </a:lnTo>
                  <a:lnTo>
                    <a:pt x="102" y="1413"/>
                  </a:lnTo>
                  <a:lnTo>
                    <a:pt x="64" y="1692"/>
                  </a:lnTo>
                  <a:lnTo>
                    <a:pt x="53" y="1717"/>
                  </a:lnTo>
                  <a:lnTo>
                    <a:pt x="29" y="1724"/>
                  </a:lnTo>
                  <a:lnTo>
                    <a:pt x="0" y="1691"/>
                  </a:lnTo>
                  <a:lnTo>
                    <a:pt x="16" y="1548"/>
                  </a:lnTo>
                  <a:lnTo>
                    <a:pt x="39" y="1406"/>
                  </a:lnTo>
                  <a:lnTo>
                    <a:pt x="64" y="1208"/>
                  </a:lnTo>
                  <a:lnTo>
                    <a:pt x="96" y="1034"/>
                  </a:lnTo>
                  <a:lnTo>
                    <a:pt x="134" y="863"/>
                  </a:lnTo>
                  <a:lnTo>
                    <a:pt x="153" y="770"/>
                  </a:lnTo>
                  <a:lnTo>
                    <a:pt x="175" y="667"/>
                  </a:lnTo>
                  <a:lnTo>
                    <a:pt x="226" y="420"/>
                  </a:lnTo>
                  <a:lnTo>
                    <a:pt x="274" y="21"/>
                  </a:lnTo>
                  <a:lnTo>
                    <a:pt x="286" y="3"/>
                  </a:lnTo>
                  <a:lnTo>
                    <a:pt x="306" y="0"/>
                  </a:lnTo>
                  <a:lnTo>
                    <a:pt x="329" y="31"/>
                  </a:lnTo>
                  <a:lnTo>
                    <a:pt x="329" y="31"/>
                  </a:lnTo>
                  <a:lnTo>
                    <a:pt x="329" y="3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4952" y="88"/>
              <a:ext cx="106" cy="781"/>
            </a:xfrm>
            <a:custGeom>
              <a:avLst/>
              <a:gdLst/>
              <a:ahLst/>
              <a:cxnLst>
                <a:cxn ang="0">
                  <a:pos x="211" y="21"/>
                </a:cxn>
                <a:cxn ang="0">
                  <a:pos x="210" y="215"/>
                </a:cxn>
                <a:cxn ang="0">
                  <a:pos x="201" y="289"/>
                </a:cxn>
                <a:cxn ang="0">
                  <a:pos x="188" y="529"/>
                </a:cxn>
                <a:cxn ang="0">
                  <a:pos x="177" y="768"/>
                </a:cxn>
                <a:cxn ang="0">
                  <a:pos x="147" y="973"/>
                </a:cxn>
                <a:cxn ang="0">
                  <a:pos x="112" y="1180"/>
                </a:cxn>
                <a:cxn ang="0">
                  <a:pos x="91" y="1279"/>
                </a:cxn>
                <a:cxn ang="0">
                  <a:pos x="67" y="1365"/>
                </a:cxn>
                <a:cxn ang="0">
                  <a:pos x="24" y="1550"/>
                </a:cxn>
                <a:cxn ang="0">
                  <a:pos x="10" y="1562"/>
                </a:cxn>
                <a:cxn ang="0">
                  <a:pos x="0" y="1545"/>
                </a:cxn>
                <a:cxn ang="0">
                  <a:pos x="46" y="1168"/>
                </a:cxn>
                <a:cxn ang="0">
                  <a:pos x="110" y="763"/>
                </a:cxn>
                <a:cxn ang="0">
                  <a:pos x="127" y="525"/>
                </a:cxn>
                <a:cxn ang="0">
                  <a:pos x="142" y="286"/>
                </a:cxn>
                <a:cxn ang="0">
                  <a:pos x="147" y="215"/>
                </a:cxn>
                <a:cxn ang="0">
                  <a:pos x="168" y="23"/>
                </a:cxn>
                <a:cxn ang="0">
                  <a:pos x="173" y="6"/>
                </a:cxn>
                <a:cxn ang="0">
                  <a:pos x="188" y="0"/>
                </a:cxn>
                <a:cxn ang="0">
                  <a:pos x="211" y="21"/>
                </a:cxn>
                <a:cxn ang="0">
                  <a:pos x="211" y="21"/>
                </a:cxn>
                <a:cxn ang="0">
                  <a:pos x="211" y="21"/>
                </a:cxn>
              </a:cxnLst>
              <a:rect l="0" t="0" r="r" b="b"/>
              <a:pathLst>
                <a:path w="211" h="1562">
                  <a:moveTo>
                    <a:pt x="211" y="21"/>
                  </a:moveTo>
                  <a:lnTo>
                    <a:pt x="210" y="215"/>
                  </a:lnTo>
                  <a:lnTo>
                    <a:pt x="201" y="289"/>
                  </a:lnTo>
                  <a:lnTo>
                    <a:pt x="188" y="529"/>
                  </a:lnTo>
                  <a:lnTo>
                    <a:pt x="177" y="768"/>
                  </a:lnTo>
                  <a:lnTo>
                    <a:pt x="147" y="973"/>
                  </a:lnTo>
                  <a:lnTo>
                    <a:pt x="112" y="1180"/>
                  </a:lnTo>
                  <a:lnTo>
                    <a:pt x="91" y="1279"/>
                  </a:lnTo>
                  <a:lnTo>
                    <a:pt x="67" y="1365"/>
                  </a:lnTo>
                  <a:lnTo>
                    <a:pt x="24" y="1550"/>
                  </a:lnTo>
                  <a:lnTo>
                    <a:pt x="10" y="1562"/>
                  </a:lnTo>
                  <a:lnTo>
                    <a:pt x="0" y="1545"/>
                  </a:lnTo>
                  <a:lnTo>
                    <a:pt x="46" y="1168"/>
                  </a:lnTo>
                  <a:lnTo>
                    <a:pt x="110" y="763"/>
                  </a:lnTo>
                  <a:lnTo>
                    <a:pt x="127" y="525"/>
                  </a:lnTo>
                  <a:lnTo>
                    <a:pt x="142" y="286"/>
                  </a:lnTo>
                  <a:lnTo>
                    <a:pt x="147" y="215"/>
                  </a:lnTo>
                  <a:lnTo>
                    <a:pt x="168" y="23"/>
                  </a:lnTo>
                  <a:lnTo>
                    <a:pt x="173" y="6"/>
                  </a:lnTo>
                  <a:lnTo>
                    <a:pt x="188" y="0"/>
                  </a:lnTo>
                  <a:lnTo>
                    <a:pt x="211" y="21"/>
                  </a:lnTo>
                  <a:lnTo>
                    <a:pt x="211" y="21"/>
                  </a:lnTo>
                  <a:lnTo>
                    <a:pt x="211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0" name="Freeform 99"/>
            <p:cNvSpPr>
              <a:spLocks/>
            </p:cNvSpPr>
            <p:nvPr/>
          </p:nvSpPr>
          <p:spPr bwMode="auto">
            <a:xfrm>
              <a:off x="4077" y="292"/>
              <a:ext cx="183" cy="727"/>
            </a:xfrm>
            <a:custGeom>
              <a:avLst/>
              <a:gdLst/>
              <a:ahLst/>
              <a:cxnLst>
                <a:cxn ang="0">
                  <a:pos x="26" y="12"/>
                </a:cxn>
                <a:cxn ang="0">
                  <a:pos x="48" y="204"/>
                </a:cxn>
                <a:cxn ang="0">
                  <a:pos x="64" y="288"/>
                </a:cxn>
                <a:cxn ang="0">
                  <a:pos x="84" y="369"/>
                </a:cxn>
                <a:cxn ang="0">
                  <a:pos x="109" y="450"/>
                </a:cxn>
                <a:cxn ang="0">
                  <a:pos x="135" y="534"/>
                </a:cxn>
                <a:cxn ang="0">
                  <a:pos x="163" y="622"/>
                </a:cxn>
                <a:cxn ang="0">
                  <a:pos x="195" y="718"/>
                </a:cxn>
                <a:cxn ang="0">
                  <a:pos x="289" y="1115"/>
                </a:cxn>
                <a:cxn ang="0">
                  <a:pos x="362" y="1405"/>
                </a:cxn>
                <a:cxn ang="0">
                  <a:pos x="365" y="1425"/>
                </a:cxn>
                <a:cxn ang="0">
                  <a:pos x="354" y="1455"/>
                </a:cxn>
                <a:cxn ang="0">
                  <a:pos x="325" y="1445"/>
                </a:cxn>
                <a:cxn ang="0">
                  <a:pos x="307" y="1422"/>
                </a:cxn>
                <a:cxn ang="0">
                  <a:pos x="294" y="1343"/>
                </a:cxn>
                <a:cxn ang="0">
                  <a:pos x="278" y="1273"/>
                </a:cxn>
                <a:cxn ang="0">
                  <a:pos x="259" y="1205"/>
                </a:cxn>
                <a:cxn ang="0">
                  <a:pos x="236" y="1129"/>
                </a:cxn>
                <a:cxn ang="0">
                  <a:pos x="155" y="731"/>
                </a:cxn>
                <a:cxn ang="0">
                  <a:pos x="124" y="634"/>
                </a:cxn>
                <a:cxn ang="0">
                  <a:pos x="97" y="543"/>
                </a:cxn>
                <a:cxn ang="0">
                  <a:pos x="53" y="377"/>
                </a:cxn>
                <a:cxn ang="0">
                  <a:pos x="0" y="14"/>
                </a:cxn>
                <a:cxn ang="0">
                  <a:pos x="11" y="0"/>
                </a:cxn>
                <a:cxn ang="0">
                  <a:pos x="26" y="12"/>
                </a:cxn>
                <a:cxn ang="0">
                  <a:pos x="26" y="12"/>
                </a:cxn>
                <a:cxn ang="0">
                  <a:pos x="26" y="12"/>
                </a:cxn>
              </a:cxnLst>
              <a:rect l="0" t="0" r="r" b="b"/>
              <a:pathLst>
                <a:path w="365" h="1455">
                  <a:moveTo>
                    <a:pt x="26" y="12"/>
                  </a:moveTo>
                  <a:lnTo>
                    <a:pt x="48" y="204"/>
                  </a:lnTo>
                  <a:lnTo>
                    <a:pt x="64" y="288"/>
                  </a:lnTo>
                  <a:lnTo>
                    <a:pt x="84" y="369"/>
                  </a:lnTo>
                  <a:lnTo>
                    <a:pt x="109" y="450"/>
                  </a:lnTo>
                  <a:lnTo>
                    <a:pt x="135" y="534"/>
                  </a:lnTo>
                  <a:lnTo>
                    <a:pt x="163" y="622"/>
                  </a:lnTo>
                  <a:lnTo>
                    <a:pt x="195" y="718"/>
                  </a:lnTo>
                  <a:lnTo>
                    <a:pt x="289" y="1115"/>
                  </a:lnTo>
                  <a:lnTo>
                    <a:pt x="362" y="1405"/>
                  </a:lnTo>
                  <a:lnTo>
                    <a:pt x="365" y="1425"/>
                  </a:lnTo>
                  <a:lnTo>
                    <a:pt x="354" y="1455"/>
                  </a:lnTo>
                  <a:lnTo>
                    <a:pt x="325" y="1445"/>
                  </a:lnTo>
                  <a:lnTo>
                    <a:pt x="307" y="1422"/>
                  </a:lnTo>
                  <a:lnTo>
                    <a:pt x="294" y="1343"/>
                  </a:lnTo>
                  <a:lnTo>
                    <a:pt x="278" y="1273"/>
                  </a:lnTo>
                  <a:lnTo>
                    <a:pt x="259" y="1205"/>
                  </a:lnTo>
                  <a:lnTo>
                    <a:pt x="236" y="1129"/>
                  </a:lnTo>
                  <a:lnTo>
                    <a:pt x="155" y="731"/>
                  </a:lnTo>
                  <a:lnTo>
                    <a:pt x="124" y="634"/>
                  </a:lnTo>
                  <a:lnTo>
                    <a:pt x="97" y="543"/>
                  </a:lnTo>
                  <a:lnTo>
                    <a:pt x="53" y="377"/>
                  </a:lnTo>
                  <a:lnTo>
                    <a:pt x="0" y="14"/>
                  </a:lnTo>
                  <a:lnTo>
                    <a:pt x="11" y="0"/>
                  </a:lnTo>
                  <a:lnTo>
                    <a:pt x="26" y="12"/>
                  </a:lnTo>
                  <a:lnTo>
                    <a:pt x="26" y="12"/>
                  </a:lnTo>
                  <a:lnTo>
                    <a:pt x="26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1" name="Freeform 100"/>
            <p:cNvSpPr>
              <a:spLocks/>
            </p:cNvSpPr>
            <p:nvPr/>
          </p:nvSpPr>
          <p:spPr bwMode="auto">
            <a:xfrm>
              <a:off x="4278" y="1023"/>
              <a:ext cx="597" cy="38"/>
            </a:xfrm>
            <a:custGeom>
              <a:avLst/>
              <a:gdLst/>
              <a:ahLst/>
              <a:cxnLst>
                <a:cxn ang="0">
                  <a:pos x="14" y="9"/>
                </a:cxn>
                <a:cxn ang="0">
                  <a:pos x="171" y="14"/>
                </a:cxn>
                <a:cxn ang="0">
                  <a:pos x="330" y="0"/>
                </a:cxn>
                <a:cxn ang="0">
                  <a:pos x="1162" y="10"/>
                </a:cxn>
                <a:cxn ang="0">
                  <a:pos x="1187" y="20"/>
                </a:cxn>
                <a:cxn ang="0">
                  <a:pos x="1195" y="43"/>
                </a:cxn>
                <a:cxn ang="0">
                  <a:pos x="1187" y="66"/>
                </a:cxn>
                <a:cxn ang="0">
                  <a:pos x="1162" y="76"/>
                </a:cxn>
                <a:cxn ang="0">
                  <a:pos x="747" y="66"/>
                </a:cxn>
                <a:cxn ang="0">
                  <a:pos x="330" y="56"/>
                </a:cxn>
                <a:cxn ang="0">
                  <a:pos x="168" y="55"/>
                </a:cxn>
                <a:cxn ang="0">
                  <a:pos x="9" y="35"/>
                </a:cxn>
                <a:cxn ang="0">
                  <a:pos x="0" y="18"/>
                </a:cxn>
                <a:cxn ang="0">
                  <a:pos x="14" y="9"/>
                </a:cxn>
                <a:cxn ang="0">
                  <a:pos x="14" y="9"/>
                </a:cxn>
                <a:cxn ang="0">
                  <a:pos x="14" y="9"/>
                </a:cxn>
              </a:cxnLst>
              <a:rect l="0" t="0" r="r" b="b"/>
              <a:pathLst>
                <a:path w="1195" h="76">
                  <a:moveTo>
                    <a:pt x="14" y="9"/>
                  </a:moveTo>
                  <a:lnTo>
                    <a:pt x="171" y="14"/>
                  </a:lnTo>
                  <a:lnTo>
                    <a:pt x="330" y="0"/>
                  </a:lnTo>
                  <a:lnTo>
                    <a:pt x="1162" y="10"/>
                  </a:lnTo>
                  <a:lnTo>
                    <a:pt x="1187" y="20"/>
                  </a:lnTo>
                  <a:lnTo>
                    <a:pt x="1195" y="43"/>
                  </a:lnTo>
                  <a:lnTo>
                    <a:pt x="1187" y="66"/>
                  </a:lnTo>
                  <a:lnTo>
                    <a:pt x="1162" y="76"/>
                  </a:lnTo>
                  <a:lnTo>
                    <a:pt x="747" y="66"/>
                  </a:lnTo>
                  <a:lnTo>
                    <a:pt x="330" y="56"/>
                  </a:lnTo>
                  <a:lnTo>
                    <a:pt x="168" y="55"/>
                  </a:lnTo>
                  <a:lnTo>
                    <a:pt x="9" y="35"/>
                  </a:lnTo>
                  <a:lnTo>
                    <a:pt x="0" y="18"/>
                  </a:lnTo>
                  <a:lnTo>
                    <a:pt x="14" y="9"/>
                  </a:lnTo>
                  <a:lnTo>
                    <a:pt x="14" y="9"/>
                  </a:lnTo>
                  <a:lnTo>
                    <a:pt x="14" y="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" name="Freeform 101"/>
            <p:cNvSpPr>
              <a:spLocks/>
            </p:cNvSpPr>
            <p:nvPr/>
          </p:nvSpPr>
          <p:spPr bwMode="auto">
            <a:xfrm>
              <a:off x="4888" y="1025"/>
              <a:ext cx="113" cy="41"/>
            </a:xfrm>
            <a:custGeom>
              <a:avLst/>
              <a:gdLst/>
              <a:ahLst/>
              <a:cxnLst>
                <a:cxn ang="0">
                  <a:pos x="23" y="34"/>
                </a:cxn>
                <a:cxn ang="0">
                  <a:pos x="89" y="21"/>
                </a:cxn>
                <a:cxn ang="0">
                  <a:pos x="210" y="0"/>
                </a:cxn>
                <a:cxn ang="0">
                  <a:pos x="226" y="6"/>
                </a:cxn>
                <a:cxn ang="0">
                  <a:pos x="218" y="24"/>
                </a:cxn>
                <a:cxn ang="0">
                  <a:pos x="160" y="51"/>
                </a:cxn>
                <a:cxn ang="0">
                  <a:pos x="104" y="79"/>
                </a:cxn>
                <a:cxn ang="0">
                  <a:pos x="23" y="82"/>
                </a:cxn>
                <a:cxn ang="0">
                  <a:pos x="0" y="59"/>
                </a:cxn>
                <a:cxn ang="0">
                  <a:pos x="5" y="43"/>
                </a:cxn>
                <a:cxn ang="0">
                  <a:pos x="23" y="34"/>
                </a:cxn>
                <a:cxn ang="0">
                  <a:pos x="23" y="34"/>
                </a:cxn>
                <a:cxn ang="0">
                  <a:pos x="23" y="34"/>
                </a:cxn>
              </a:cxnLst>
              <a:rect l="0" t="0" r="r" b="b"/>
              <a:pathLst>
                <a:path w="226" h="82">
                  <a:moveTo>
                    <a:pt x="23" y="34"/>
                  </a:moveTo>
                  <a:lnTo>
                    <a:pt x="89" y="21"/>
                  </a:lnTo>
                  <a:lnTo>
                    <a:pt x="210" y="0"/>
                  </a:lnTo>
                  <a:lnTo>
                    <a:pt x="226" y="6"/>
                  </a:lnTo>
                  <a:lnTo>
                    <a:pt x="218" y="24"/>
                  </a:lnTo>
                  <a:lnTo>
                    <a:pt x="160" y="51"/>
                  </a:lnTo>
                  <a:lnTo>
                    <a:pt x="104" y="79"/>
                  </a:lnTo>
                  <a:lnTo>
                    <a:pt x="23" y="82"/>
                  </a:lnTo>
                  <a:lnTo>
                    <a:pt x="0" y="59"/>
                  </a:lnTo>
                  <a:lnTo>
                    <a:pt x="5" y="43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3" y="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" name="Freeform 102"/>
            <p:cNvSpPr>
              <a:spLocks/>
            </p:cNvSpPr>
            <p:nvPr/>
          </p:nvSpPr>
          <p:spPr bwMode="auto">
            <a:xfrm>
              <a:off x="4338" y="1033"/>
              <a:ext cx="91" cy="123"/>
            </a:xfrm>
            <a:custGeom>
              <a:avLst/>
              <a:gdLst/>
              <a:ahLst/>
              <a:cxnLst>
                <a:cxn ang="0">
                  <a:pos x="147" y="17"/>
                </a:cxn>
                <a:cxn ang="0">
                  <a:pos x="182" y="86"/>
                </a:cxn>
                <a:cxn ang="0">
                  <a:pos x="180" y="108"/>
                </a:cxn>
                <a:cxn ang="0">
                  <a:pos x="152" y="160"/>
                </a:cxn>
                <a:cxn ang="0">
                  <a:pos x="116" y="197"/>
                </a:cxn>
                <a:cxn ang="0">
                  <a:pos x="70" y="223"/>
                </a:cxn>
                <a:cxn ang="0">
                  <a:pos x="18" y="246"/>
                </a:cxn>
                <a:cxn ang="0">
                  <a:pos x="0" y="240"/>
                </a:cxn>
                <a:cxn ang="0">
                  <a:pos x="7" y="223"/>
                </a:cxn>
                <a:cxn ang="0">
                  <a:pos x="73" y="172"/>
                </a:cxn>
                <a:cxn ang="0">
                  <a:pos x="113" y="96"/>
                </a:cxn>
                <a:cxn ang="0">
                  <a:pos x="90" y="41"/>
                </a:cxn>
                <a:cxn ang="0">
                  <a:pos x="90" y="17"/>
                </a:cxn>
                <a:cxn ang="0">
                  <a:pos x="106" y="0"/>
                </a:cxn>
                <a:cxn ang="0">
                  <a:pos x="147" y="17"/>
                </a:cxn>
                <a:cxn ang="0">
                  <a:pos x="147" y="17"/>
                </a:cxn>
                <a:cxn ang="0">
                  <a:pos x="147" y="17"/>
                </a:cxn>
              </a:cxnLst>
              <a:rect l="0" t="0" r="r" b="b"/>
              <a:pathLst>
                <a:path w="182" h="246">
                  <a:moveTo>
                    <a:pt x="147" y="17"/>
                  </a:moveTo>
                  <a:lnTo>
                    <a:pt x="182" y="86"/>
                  </a:lnTo>
                  <a:lnTo>
                    <a:pt x="180" y="108"/>
                  </a:lnTo>
                  <a:lnTo>
                    <a:pt x="152" y="160"/>
                  </a:lnTo>
                  <a:lnTo>
                    <a:pt x="116" y="197"/>
                  </a:lnTo>
                  <a:lnTo>
                    <a:pt x="70" y="223"/>
                  </a:lnTo>
                  <a:lnTo>
                    <a:pt x="18" y="246"/>
                  </a:lnTo>
                  <a:lnTo>
                    <a:pt x="0" y="240"/>
                  </a:lnTo>
                  <a:lnTo>
                    <a:pt x="7" y="223"/>
                  </a:lnTo>
                  <a:lnTo>
                    <a:pt x="73" y="172"/>
                  </a:lnTo>
                  <a:lnTo>
                    <a:pt x="113" y="96"/>
                  </a:lnTo>
                  <a:lnTo>
                    <a:pt x="90" y="41"/>
                  </a:lnTo>
                  <a:lnTo>
                    <a:pt x="90" y="17"/>
                  </a:lnTo>
                  <a:lnTo>
                    <a:pt x="106" y="0"/>
                  </a:lnTo>
                  <a:lnTo>
                    <a:pt x="147" y="17"/>
                  </a:lnTo>
                  <a:lnTo>
                    <a:pt x="147" y="17"/>
                  </a:lnTo>
                  <a:lnTo>
                    <a:pt x="147" y="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" name="Freeform 103"/>
            <p:cNvSpPr>
              <a:spLocks/>
            </p:cNvSpPr>
            <p:nvPr/>
          </p:nvSpPr>
          <p:spPr bwMode="auto">
            <a:xfrm>
              <a:off x="4286" y="1146"/>
              <a:ext cx="44" cy="56"/>
            </a:xfrm>
            <a:custGeom>
              <a:avLst/>
              <a:gdLst/>
              <a:ahLst/>
              <a:cxnLst>
                <a:cxn ang="0">
                  <a:pos x="25" y="105"/>
                </a:cxn>
                <a:cxn ang="0">
                  <a:pos x="0" y="69"/>
                </a:cxn>
                <a:cxn ang="0">
                  <a:pos x="3" y="49"/>
                </a:cxn>
                <a:cxn ang="0">
                  <a:pos x="33" y="21"/>
                </a:cxn>
                <a:cxn ang="0">
                  <a:pos x="68" y="0"/>
                </a:cxn>
                <a:cxn ang="0">
                  <a:pos x="88" y="5"/>
                </a:cxn>
                <a:cxn ang="0">
                  <a:pos x="83" y="24"/>
                </a:cxn>
                <a:cxn ang="0">
                  <a:pos x="46" y="66"/>
                </a:cxn>
                <a:cxn ang="0">
                  <a:pos x="53" y="90"/>
                </a:cxn>
                <a:cxn ang="0">
                  <a:pos x="46" y="112"/>
                </a:cxn>
                <a:cxn ang="0">
                  <a:pos x="25" y="105"/>
                </a:cxn>
                <a:cxn ang="0">
                  <a:pos x="25" y="105"/>
                </a:cxn>
                <a:cxn ang="0">
                  <a:pos x="25" y="105"/>
                </a:cxn>
              </a:cxnLst>
              <a:rect l="0" t="0" r="r" b="b"/>
              <a:pathLst>
                <a:path w="88" h="112">
                  <a:moveTo>
                    <a:pt x="25" y="105"/>
                  </a:moveTo>
                  <a:lnTo>
                    <a:pt x="0" y="69"/>
                  </a:lnTo>
                  <a:lnTo>
                    <a:pt x="3" y="49"/>
                  </a:lnTo>
                  <a:lnTo>
                    <a:pt x="33" y="21"/>
                  </a:lnTo>
                  <a:lnTo>
                    <a:pt x="68" y="0"/>
                  </a:lnTo>
                  <a:lnTo>
                    <a:pt x="88" y="5"/>
                  </a:lnTo>
                  <a:lnTo>
                    <a:pt x="83" y="24"/>
                  </a:lnTo>
                  <a:lnTo>
                    <a:pt x="46" y="66"/>
                  </a:lnTo>
                  <a:lnTo>
                    <a:pt x="53" y="90"/>
                  </a:lnTo>
                  <a:lnTo>
                    <a:pt x="46" y="112"/>
                  </a:lnTo>
                  <a:lnTo>
                    <a:pt x="25" y="105"/>
                  </a:lnTo>
                  <a:lnTo>
                    <a:pt x="25" y="105"/>
                  </a:lnTo>
                  <a:lnTo>
                    <a:pt x="25" y="10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5" name="Freeform 104"/>
            <p:cNvSpPr>
              <a:spLocks/>
            </p:cNvSpPr>
            <p:nvPr/>
          </p:nvSpPr>
          <p:spPr bwMode="auto">
            <a:xfrm>
              <a:off x="4785" y="1031"/>
              <a:ext cx="132" cy="81"/>
            </a:xfrm>
            <a:custGeom>
              <a:avLst/>
              <a:gdLst/>
              <a:ahLst/>
              <a:cxnLst>
                <a:cxn ang="0">
                  <a:pos x="58" y="25"/>
                </a:cxn>
                <a:cxn ang="0">
                  <a:pos x="66" y="55"/>
                </a:cxn>
                <a:cxn ang="0">
                  <a:pos x="83" y="76"/>
                </a:cxn>
                <a:cxn ang="0">
                  <a:pos x="106" y="93"/>
                </a:cxn>
                <a:cxn ang="0">
                  <a:pos x="132" y="108"/>
                </a:cxn>
                <a:cxn ang="0">
                  <a:pos x="250" y="111"/>
                </a:cxn>
                <a:cxn ang="0">
                  <a:pos x="265" y="122"/>
                </a:cxn>
                <a:cxn ang="0">
                  <a:pos x="255" y="136"/>
                </a:cxn>
                <a:cxn ang="0">
                  <a:pos x="187" y="152"/>
                </a:cxn>
                <a:cxn ang="0">
                  <a:pos x="121" y="162"/>
                </a:cxn>
                <a:cxn ang="0">
                  <a:pos x="41" y="113"/>
                </a:cxn>
                <a:cxn ang="0">
                  <a:pos x="0" y="32"/>
                </a:cxn>
                <a:cxn ang="0">
                  <a:pos x="7" y="8"/>
                </a:cxn>
                <a:cxn ang="0">
                  <a:pos x="26" y="0"/>
                </a:cxn>
                <a:cxn ang="0">
                  <a:pos x="58" y="25"/>
                </a:cxn>
                <a:cxn ang="0">
                  <a:pos x="58" y="25"/>
                </a:cxn>
                <a:cxn ang="0">
                  <a:pos x="58" y="25"/>
                </a:cxn>
              </a:cxnLst>
              <a:rect l="0" t="0" r="r" b="b"/>
              <a:pathLst>
                <a:path w="265" h="162">
                  <a:moveTo>
                    <a:pt x="58" y="25"/>
                  </a:moveTo>
                  <a:lnTo>
                    <a:pt x="66" y="55"/>
                  </a:lnTo>
                  <a:lnTo>
                    <a:pt x="83" y="76"/>
                  </a:lnTo>
                  <a:lnTo>
                    <a:pt x="106" y="93"/>
                  </a:lnTo>
                  <a:lnTo>
                    <a:pt x="132" y="108"/>
                  </a:lnTo>
                  <a:lnTo>
                    <a:pt x="250" y="111"/>
                  </a:lnTo>
                  <a:lnTo>
                    <a:pt x="265" y="122"/>
                  </a:lnTo>
                  <a:lnTo>
                    <a:pt x="255" y="136"/>
                  </a:lnTo>
                  <a:lnTo>
                    <a:pt x="187" y="152"/>
                  </a:lnTo>
                  <a:lnTo>
                    <a:pt x="121" y="162"/>
                  </a:lnTo>
                  <a:lnTo>
                    <a:pt x="41" y="113"/>
                  </a:lnTo>
                  <a:lnTo>
                    <a:pt x="0" y="32"/>
                  </a:lnTo>
                  <a:lnTo>
                    <a:pt x="7" y="8"/>
                  </a:lnTo>
                  <a:lnTo>
                    <a:pt x="26" y="0"/>
                  </a:lnTo>
                  <a:lnTo>
                    <a:pt x="58" y="25"/>
                  </a:lnTo>
                  <a:lnTo>
                    <a:pt x="58" y="25"/>
                  </a:lnTo>
                  <a:lnTo>
                    <a:pt x="58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" name="Freeform 105"/>
            <p:cNvSpPr>
              <a:spLocks/>
            </p:cNvSpPr>
            <p:nvPr/>
          </p:nvSpPr>
          <p:spPr bwMode="auto">
            <a:xfrm>
              <a:off x="4935" y="1090"/>
              <a:ext cx="21" cy="73"/>
            </a:xfrm>
            <a:custGeom>
              <a:avLst/>
              <a:gdLst/>
              <a:ahLst/>
              <a:cxnLst>
                <a:cxn ang="0">
                  <a:pos x="38" y="15"/>
                </a:cxn>
                <a:cxn ang="0">
                  <a:pos x="43" y="61"/>
                </a:cxn>
                <a:cxn ang="0">
                  <a:pos x="35" y="132"/>
                </a:cxn>
                <a:cxn ang="0">
                  <a:pos x="21" y="146"/>
                </a:cxn>
                <a:cxn ang="0">
                  <a:pos x="8" y="132"/>
                </a:cxn>
                <a:cxn ang="0">
                  <a:pos x="0" y="61"/>
                </a:cxn>
                <a:cxn ang="0">
                  <a:pos x="5" y="15"/>
                </a:cxn>
                <a:cxn ang="0">
                  <a:pos x="21" y="0"/>
                </a:cxn>
                <a:cxn ang="0">
                  <a:pos x="38" y="15"/>
                </a:cxn>
                <a:cxn ang="0">
                  <a:pos x="38" y="15"/>
                </a:cxn>
                <a:cxn ang="0">
                  <a:pos x="38" y="15"/>
                </a:cxn>
              </a:cxnLst>
              <a:rect l="0" t="0" r="r" b="b"/>
              <a:pathLst>
                <a:path w="43" h="146">
                  <a:moveTo>
                    <a:pt x="38" y="15"/>
                  </a:moveTo>
                  <a:lnTo>
                    <a:pt x="43" y="61"/>
                  </a:lnTo>
                  <a:lnTo>
                    <a:pt x="35" y="132"/>
                  </a:lnTo>
                  <a:lnTo>
                    <a:pt x="21" y="146"/>
                  </a:lnTo>
                  <a:lnTo>
                    <a:pt x="8" y="132"/>
                  </a:lnTo>
                  <a:lnTo>
                    <a:pt x="0" y="61"/>
                  </a:lnTo>
                  <a:lnTo>
                    <a:pt x="5" y="15"/>
                  </a:lnTo>
                  <a:lnTo>
                    <a:pt x="21" y="0"/>
                  </a:lnTo>
                  <a:lnTo>
                    <a:pt x="38" y="15"/>
                  </a:lnTo>
                  <a:lnTo>
                    <a:pt x="38" y="15"/>
                  </a:lnTo>
                  <a:lnTo>
                    <a:pt x="38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" name="Freeform 106"/>
            <p:cNvSpPr>
              <a:spLocks/>
            </p:cNvSpPr>
            <p:nvPr/>
          </p:nvSpPr>
          <p:spPr bwMode="auto">
            <a:xfrm>
              <a:off x="4327" y="940"/>
              <a:ext cx="28" cy="61"/>
            </a:xfrm>
            <a:custGeom>
              <a:avLst/>
              <a:gdLst/>
              <a:ahLst/>
              <a:cxnLst>
                <a:cxn ang="0">
                  <a:pos x="45" y="23"/>
                </a:cxn>
                <a:cxn ang="0">
                  <a:pos x="58" y="106"/>
                </a:cxn>
                <a:cxn ang="0">
                  <a:pos x="50" y="123"/>
                </a:cxn>
                <a:cxn ang="0">
                  <a:pos x="33" y="116"/>
                </a:cxn>
                <a:cxn ang="0">
                  <a:pos x="0" y="27"/>
                </a:cxn>
                <a:cxn ang="0">
                  <a:pos x="5" y="7"/>
                </a:cxn>
                <a:cxn ang="0">
                  <a:pos x="18" y="0"/>
                </a:cxn>
                <a:cxn ang="0">
                  <a:pos x="45" y="23"/>
                </a:cxn>
                <a:cxn ang="0">
                  <a:pos x="45" y="23"/>
                </a:cxn>
                <a:cxn ang="0">
                  <a:pos x="45" y="23"/>
                </a:cxn>
              </a:cxnLst>
              <a:rect l="0" t="0" r="r" b="b"/>
              <a:pathLst>
                <a:path w="58" h="123">
                  <a:moveTo>
                    <a:pt x="45" y="23"/>
                  </a:moveTo>
                  <a:lnTo>
                    <a:pt x="58" y="106"/>
                  </a:lnTo>
                  <a:lnTo>
                    <a:pt x="50" y="123"/>
                  </a:lnTo>
                  <a:lnTo>
                    <a:pt x="33" y="116"/>
                  </a:lnTo>
                  <a:lnTo>
                    <a:pt x="0" y="27"/>
                  </a:lnTo>
                  <a:lnTo>
                    <a:pt x="5" y="7"/>
                  </a:lnTo>
                  <a:lnTo>
                    <a:pt x="18" y="0"/>
                  </a:lnTo>
                  <a:lnTo>
                    <a:pt x="45" y="23"/>
                  </a:lnTo>
                  <a:lnTo>
                    <a:pt x="45" y="23"/>
                  </a:lnTo>
                  <a:lnTo>
                    <a:pt x="4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" name="Freeform 107"/>
            <p:cNvSpPr>
              <a:spLocks/>
            </p:cNvSpPr>
            <p:nvPr/>
          </p:nvSpPr>
          <p:spPr bwMode="auto">
            <a:xfrm>
              <a:off x="4329" y="902"/>
              <a:ext cx="527" cy="53"/>
            </a:xfrm>
            <a:custGeom>
              <a:avLst/>
              <a:gdLst/>
              <a:ahLst/>
              <a:cxnLst>
                <a:cxn ang="0">
                  <a:pos x="2" y="76"/>
                </a:cxn>
                <a:cxn ang="0">
                  <a:pos x="106" y="64"/>
                </a:cxn>
                <a:cxn ang="0">
                  <a:pos x="536" y="16"/>
                </a:cxn>
                <a:cxn ang="0">
                  <a:pos x="790" y="0"/>
                </a:cxn>
                <a:cxn ang="0">
                  <a:pos x="1043" y="5"/>
                </a:cxn>
                <a:cxn ang="0">
                  <a:pos x="1055" y="18"/>
                </a:cxn>
                <a:cxn ang="0">
                  <a:pos x="1043" y="31"/>
                </a:cxn>
                <a:cxn ang="0">
                  <a:pos x="516" y="61"/>
                </a:cxn>
                <a:cxn ang="0">
                  <a:pos x="108" y="99"/>
                </a:cxn>
                <a:cxn ang="0">
                  <a:pos x="22" y="104"/>
                </a:cxn>
                <a:cxn ang="0">
                  <a:pos x="0" y="93"/>
                </a:cxn>
                <a:cxn ang="0">
                  <a:pos x="2" y="76"/>
                </a:cxn>
                <a:cxn ang="0">
                  <a:pos x="2" y="76"/>
                </a:cxn>
                <a:cxn ang="0">
                  <a:pos x="2" y="76"/>
                </a:cxn>
              </a:cxnLst>
              <a:rect l="0" t="0" r="r" b="b"/>
              <a:pathLst>
                <a:path w="1055" h="104">
                  <a:moveTo>
                    <a:pt x="2" y="76"/>
                  </a:moveTo>
                  <a:lnTo>
                    <a:pt x="106" y="64"/>
                  </a:lnTo>
                  <a:lnTo>
                    <a:pt x="536" y="16"/>
                  </a:lnTo>
                  <a:lnTo>
                    <a:pt x="790" y="0"/>
                  </a:lnTo>
                  <a:lnTo>
                    <a:pt x="1043" y="5"/>
                  </a:lnTo>
                  <a:lnTo>
                    <a:pt x="1055" y="18"/>
                  </a:lnTo>
                  <a:lnTo>
                    <a:pt x="1043" y="31"/>
                  </a:lnTo>
                  <a:lnTo>
                    <a:pt x="516" y="61"/>
                  </a:lnTo>
                  <a:lnTo>
                    <a:pt x="108" y="99"/>
                  </a:lnTo>
                  <a:lnTo>
                    <a:pt x="22" y="104"/>
                  </a:lnTo>
                  <a:lnTo>
                    <a:pt x="0" y="93"/>
                  </a:lnTo>
                  <a:lnTo>
                    <a:pt x="2" y="76"/>
                  </a:lnTo>
                  <a:lnTo>
                    <a:pt x="2" y="76"/>
                  </a:lnTo>
                  <a:lnTo>
                    <a:pt x="2" y="7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9" name="Freeform 108"/>
            <p:cNvSpPr>
              <a:spLocks/>
            </p:cNvSpPr>
            <p:nvPr/>
          </p:nvSpPr>
          <p:spPr bwMode="auto">
            <a:xfrm>
              <a:off x="4842" y="905"/>
              <a:ext cx="20" cy="69"/>
            </a:xfrm>
            <a:custGeom>
              <a:avLst/>
              <a:gdLst/>
              <a:ahLst/>
              <a:cxnLst>
                <a:cxn ang="0">
                  <a:pos x="41" y="21"/>
                </a:cxn>
                <a:cxn ang="0">
                  <a:pos x="33" y="127"/>
                </a:cxn>
                <a:cxn ang="0">
                  <a:pos x="20" y="139"/>
                </a:cxn>
                <a:cxn ang="0">
                  <a:pos x="7" y="127"/>
                </a:cxn>
                <a:cxn ang="0">
                  <a:pos x="0" y="21"/>
                </a:cxn>
                <a:cxn ang="0">
                  <a:pos x="7" y="5"/>
                </a:cxn>
                <a:cxn ang="0">
                  <a:pos x="20" y="0"/>
                </a:cxn>
                <a:cxn ang="0">
                  <a:pos x="41" y="21"/>
                </a:cxn>
                <a:cxn ang="0">
                  <a:pos x="41" y="21"/>
                </a:cxn>
                <a:cxn ang="0">
                  <a:pos x="41" y="21"/>
                </a:cxn>
              </a:cxnLst>
              <a:rect l="0" t="0" r="r" b="b"/>
              <a:pathLst>
                <a:path w="41" h="139">
                  <a:moveTo>
                    <a:pt x="41" y="21"/>
                  </a:moveTo>
                  <a:lnTo>
                    <a:pt x="33" y="127"/>
                  </a:lnTo>
                  <a:lnTo>
                    <a:pt x="20" y="139"/>
                  </a:lnTo>
                  <a:lnTo>
                    <a:pt x="7" y="127"/>
                  </a:lnTo>
                  <a:lnTo>
                    <a:pt x="0" y="21"/>
                  </a:lnTo>
                  <a:lnTo>
                    <a:pt x="7" y="5"/>
                  </a:lnTo>
                  <a:lnTo>
                    <a:pt x="20" y="0"/>
                  </a:lnTo>
                  <a:lnTo>
                    <a:pt x="41" y="21"/>
                  </a:lnTo>
                  <a:lnTo>
                    <a:pt x="41" y="21"/>
                  </a:lnTo>
                  <a:lnTo>
                    <a:pt x="41" y="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0" name="Freeform 109"/>
            <p:cNvSpPr>
              <a:spLocks/>
            </p:cNvSpPr>
            <p:nvPr/>
          </p:nvSpPr>
          <p:spPr bwMode="auto">
            <a:xfrm>
              <a:off x="4733" y="932"/>
              <a:ext cx="20" cy="53"/>
            </a:xfrm>
            <a:custGeom>
              <a:avLst/>
              <a:gdLst/>
              <a:ahLst/>
              <a:cxnLst>
                <a:cxn ang="0">
                  <a:pos x="39" y="20"/>
                </a:cxn>
                <a:cxn ang="0">
                  <a:pos x="33" y="95"/>
                </a:cxn>
                <a:cxn ang="0">
                  <a:pos x="19" y="106"/>
                </a:cxn>
                <a:cxn ang="0">
                  <a:pos x="8" y="91"/>
                </a:cxn>
                <a:cxn ang="0">
                  <a:pos x="0" y="20"/>
                </a:cxn>
                <a:cxn ang="0">
                  <a:pos x="6" y="5"/>
                </a:cxn>
                <a:cxn ang="0">
                  <a:pos x="19" y="0"/>
                </a:cxn>
                <a:cxn ang="0">
                  <a:pos x="39" y="20"/>
                </a:cxn>
                <a:cxn ang="0">
                  <a:pos x="39" y="20"/>
                </a:cxn>
                <a:cxn ang="0">
                  <a:pos x="39" y="20"/>
                </a:cxn>
              </a:cxnLst>
              <a:rect l="0" t="0" r="r" b="b"/>
              <a:pathLst>
                <a:path w="39" h="106">
                  <a:moveTo>
                    <a:pt x="39" y="20"/>
                  </a:moveTo>
                  <a:lnTo>
                    <a:pt x="33" y="95"/>
                  </a:lnTo>
                  <a:lnTo>
                    <a:pt x="19" y="106"/>
                  </a:lnTo>
                  <a:lnTo>
                    <a:pt x="8" y="91"/>
                  </a:lnTo>
                  <a:lnTo>
                    <a:pt x="0" y="20"/>
                  </a:lnTo>
                  <a:lnTo>
                    <a:pt x="6" y="5"/>
                  </a:lnTo>
                  <a:lnTo>
                    <a:pt x="19" y="0"/>
                  </a:lnTo>
                  <a:lnTo>
                    <a:pt x="39" y="20"/>
                  </a:lnTo>
                  <a:lnTo>
                    <a:pt x="39" y="20"/>
                  </a:lnTo>
                  <a:lnTo>
                    <a:pt x="39" y="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" name="Freeform 110"/>
            <p:cNvSpPr>
              <a:spLocks/>
            </p:cNvSpPr>
            <p:nvPr/>
          </p:nvSpPr>
          <p:spPr bwMode="auto">
            <a:xfrm>
              <a:off x="4634" y="931"/>
              <a:ext cx="25" cy="53"/>
            </a:xfrm>
            <a:custGeom>
              <a:avLst/>
              <a:gdLst/>
              <a:ahLst/>
              <a:cxnLst>
                <a:cxn ang="0">
                  <a:pos x="50" y="15"/>
                </a:cxn>
                <a:cxn ang="0">
                  <a:pos x="41" y="84"/>
                </a:cxn>
                <a:cxn ang="0">
                  <a:pos x="28" y="106"/>
                </a:cxn>
                <a:cxn ang="0">
                  <a:pos x="15" y="89"/>
                </a:cxn>
                <a:cxn ang="0">
                  <a:pos x="0" y="13"/>
                </a:cxn>
                <a:cxn ang="0">
                  <a:pos x="8" y="1"/>
                </a:cxn>
                <a:cxn ang="0">
                  <a:pos x="25" y="0"/>
                </a:cxn>
                <a:cxn ang="0">
                  <a:pos x="50" y="15"/>
                </a:cxn>
                <a:cxn ang="0">
                  <a:pos x="50" y="15"/>
                </a:cxn>
                <a:cxn ang="0">
                  <a:pos x="50" y="15"/>
                </a:cxn>
              </a:cxnLst>
              <a:rect l="0" t="0" r="r" b="b"/>
              <a:pathLst>
                <a:path w="50" h="106">
                  <a:moveTo>
                    <a:pt x="50" y="15"/>
                  </a:moveTo>
                  <a:lnTo>
                    <a:pt x="41" y="84"/>
                  </a:lnTo>
                  <a:lnTo>
                    <a:pt x="28" y="106"/>
                  </a:lnTo>
                  <a:lnTo>
                    <a:pt x="15" y="89"/>
                  </a:lnTo>
                  <a:lnTo>
                    <a:pt x="0" y="13"/>
                  </a:lnTo>
                  <a:lnTo>
                    <a:pt x="8" y="1"/>
                  </a:lnTo>
                  <a:lnTo>
                    <a:pt x="25" y="0"/>
                  </a:lnTo>
                  <a:lnTo>
                    <a:pt x="50" y="15"/>
                  </a:lnTo>
                  <a:lnTo>
                    <a:pt x="50" y="15"/>
                  </a:lnTo>
                  <a:lnTo>
                    <a:pt x="50" y="1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" name="Freeform 111"/>
            <p:cNvSpPr>
              <a:spLocks/>
            </p:cNvSpPr>
            <p:nvPr/>
          </p:nvSpPr>
          <p:spPr bwMode="auto">
            <a:xfrm>
              <a:off x="4520" y="928"/>
              <a:ext cx="23" cy="55"/>
            </a:xfrm>
            <a:custGeom>
              <a:avLst/>
              <a:gdLst/>
              <a:ahLst/>
              <a:cxnLst>
                <a:cxn ang="0">
                  <a:pos x="46" y="22"/>
                </a:cxn>
                <a:cxn ang="0">
                  <a:pos x="41" y="91"/>
                </a:cxn>
                <a:cxn ang="0">
                  <a:pos x="26" y="111"/>
                </a:cxn>
                <a:cxn ang="0">
                  <a:pos x="10" y="94"/>
                </a:cxn>
                <a:cxn ang="0">
                  <a:pos x="0" y="22"/>
                </a:cxn>
                <a:cxn ang="0">
                  <a:pos x="7" y="7"/>
                </a:cxn>
                <a:cxn ang="0">
                  <a:pos x="23" y="0"/>
                </a:cxn>
                <a:cxn ang="0">
                  <a:pos x="46" y="22"/>
                </a:cxn>
                <a:cxn ang="0">
                  <a:pos x="46" y="22"/>
                </a:cxn>
                <a:cxn ang="0">
                  <a:pos x="46" y="22"/>
                </a:cxn>
              </a:cxnLst>
              <a:rect l="0" t="0" r="r" b="b"/>
              <a:pathLst>
                <a:path w="46" h="111">
                  <a:moveTo>
                    <a:pt x="46" y="22"/>
                  </a:moveTo>
                  <a:lnTo>
                    <a:pt x="41" y="91"/>
                  </a:lnTo>
                  <a:lnTo>
                    <a:pt x="26" y="111"/>
                  </a:lnTo>
                  <a:lnTo>
                    <a:pt x="10" y="94"/>
                  </a:lnTo>
                  <a:lnTo>
                    <a:pt x="0" y="22"/>
                  </a:lnTo>
                  <a:lnTo>
                    <a:pt x="7" y="7"/>
                  </a:lnTo>
                  <a:lnTo>
                    <a:pt x="23" y="0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6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3" name="Freeform 112"/>
            <p:cNvSpPr>
              <a:spLocks/>
            </p:cNvSpPr>
            <p:nvPr/>
          </p:nvSpPr>
          <p:spPr bwMode="auto">
            <a:xfrm>
              <a:off x="4421" y="934"/>
              <a:ext cx="25" cy="59"/>
            </a:xfrm>
            <a:custGeom>
              <a:avLst/>
              <a:gdLst/>
              <a:ahLst/>
              <a:cxnLst>
                <a:cxn ang="0">
                  <a:pos x="49" y="18"/>
                </a:cxn>
                <a:cxn ang="0">
                  <a:pos x="46" y="51"/>
                </a:cxn>
                <a:cxn ang="0">
                  <a:pos x="46" y="106"/>
                </a:cxn>
                <a:cxn ang="0">
                  <a:pos x="33" y="119"/>
                </a:cxn>
                <a:cxn ang="0">
                  <a:pos x="19" y="106"/>
                </a:cxn>
                <a:cxn ang="0">
                  <a:pos x="6" y="54"/>
                </a:cxn>
                <a:cxn ang="0">
                  <a:pos x="0" y="16"/>
                </a:cxn>
                <a:cxn ang="0">
                  <a:pos x="6" y="3"/>
                </a:cxn>
                <a:cxn ang="0">
                  <a:pos x="24" y="0"/>
                </a:cxn>
                <a:cxn ang="0">
                  <a:pos x="49" y="18"/>
                </a:cxn>
                <a:cxn ang="0">
                  <a:pos x="49" y="18"/>
                </a:cxn>
                <a:cxn ang="0">
                  <a:pos x="49" y="18"/>
                </a:cxn>
              </a:cxnLst>
              <a:rect l="0" t="0" r="r" b="b"/>
              <a:pathLst>
                <a:path w="49" h="119">
                  <a:moveTo>
                    <a:pt x="49" y="18"/>
                  </a:moveTo>
                  <a:lnTo>
                    <a:pt x="46" y="51"/>
                  </a:lnTo>
                  <a:lnTo>
                    <a:pt x="46" y="106"/>
                  </a:lnTo>
                  <a:lnTo>
                    <a:pt x="33" y="119"/>
                  </a:lnTo>
                  <a:lnTo>
                    <a:pt x="19" y="106"/>
                  </a:lnTo>
                  <a:lnTo>
                    <a:pt x="6" y="54"/>
                  </a:lnTo>
                  <a:lnTo>
                    <a:pt x="0" y="16"/>
                  </a:lnTo>
                  <a:lnTo>
                    <a:pt x="6" y="3"/>
                  </a:lnTo>
                  <a:lnTo>
                    <a:pt x="24" y="0"/>
                  </a:lnTo>
                  <a:lnTo>
                    <a:pt x="49" y="18"/>
                  </a:lnTo>
                  <a:lnTo>
                    <a:pt x="49" y="18"/>
                  </a:lnTo>
                  <a:lnTo>
                    <a:pt x="4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4" name="Freeform 113"/>
            <p:cNvSpPr>
              <a:spLocks/>
            </p:cNvSpPr>
            <p:nvPr/>
          </p:nvSpPr>
          <p:spPr bwMode="auto">
            <a:xfrm>
              <a:off x="4711" y="193"/>
              <a:ext cx="190" cy="81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13" y="8"/>
                </a:cxn>
                <a:cxn ang="0">
                  <a:pos x="297" y="38"/>
                </a:cxn>
                <a:cxn ang="0">
                  <a:pos x="365" y="101"/>
                </a:cxn>
                <a:cxn ang="0">
                  <a:pos x="375" y="120"/>
                </a:cxn>
                <a:cxn ang="0">
                  <a:pos x="380" y="144"/>
                </a:cxn>
                <a:cxn ang="0">
                  <a:pos x="367" y="160"/>
                </a:cxn>
                <a:cxn ang="0">
                  <a:pos x="327" y="150"/>
                </a:cxn>
                <a:cxn ang="0">
                  <a:pos x="314" y="134"/>
                </a:cxn>
                <a:cxn ang="0">
                  <a:pos x="288" y="101"/>
                </a:cxn>
                <a:cxn ang="0">
                  <a:pos x="256" y="74"/>
                </a:cxn>
                <a:cxn ang="0">
                  <a:pos x="221" y="56"/>
                </a:cxn>
                <a:cxn ang="0">
                  <a:pos x="185" y="43"/>
                </a:cxn>
                <a:cxn ang="0">
                  <a:pos x="15" y="26"/>
                </a:cxn>
                <a:cxn ang="0">
                  <a:pos x="0" y="13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15" y="0"/>
                </a:cxn>
              </a:cxnLst>
              <a:rect l="0" t="0" r="r" b="b"/>
              <a:pathLst>
                <a:path w="380" h="160">
                  <a:moveTo>
                    <a:pt x="15" y="0"/>
                  </a:moveTo>
                  <a:lnTo>
                    <a:pt x="213" y="8"/>
                  </a:lnTo>
                  <a:lnTo>
                    <a:pt x="297" y="38"/>
                  </a:lnTo>
                  <a:lnTo>
                    <a:pt x="365" y="101"/>
                  </a:lnTo>
                  <a:lnTo>
                    <a:pt x="375" y="120"/>
                  </a:lnTo>
                  <a:lnTo>
                    <a:pt x="380" y="144"/>
                  </a:lnTo>
                  <a:lnTo>
                    <a:pt x="367" y="160"/>
                  </a:lnTo>
                  <a:lnTo>
                    <a:pt x="327" y="150"/>
                  </a:lnTo>
                  <a:lnTo>
                    <a:pt x="314" y="134"/>
                  </a:lnTo>
                  <a:lnTo>
                    <a:pt x="288" y="101"/>
                  </a:lnTo>
                  <a:lnTo>
                    <a:pt x="256" y="74"/>
                  </a:lnTo>
                  <a:lnTo>
                    <a:pt x="221" y="56"/>
                  </a:lnTo>
                  <a:lnTo>
                    <a:pt x="185" y="43"/>
                  </a:lnTo>
                  <a:lnTo>
                    <a:pt x="15" y="26"/>
                  </a:lnTo>
                  <a:lnTo>
                    <a:pt x="0" y="13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5" name="Freeform 114"/>
            <p:cNvSpPr>
              <a:spLocks/>
            </p:cNvSpPr>
            <p:nvPr/>
          </p:nvSpPr>
          <p:spPr bwMode="auto">
            <a:xfrm>
              <a:off x="4184" y="441"/>
              <a:ext cx="152" cy="432"/>
            </a:xfrm>
            <a:custGeom>
              <a:avLst/>
              <a:gdLst/>
              <a:ahLst/>
              <a:cxnLst>
                <a:cxn ang="0">
                  <a:pos x="58" y="26"/>
                </a:cxn>
                <a:cxn ang="0">
                  <a:pos x="69" y="132"/>
                </a:cxn>
                <a:cxn ang="0">
                  <a:pos x="88" y="239"/>
                </a:cxn>
                <a:cxn ang="0">
                  <a:pos x="122" y="319"/>
                </a:cxn>
                <a:cxn ang="0">
                  <a:pos x="205" y="525"/>
                </a:cxn>
                <a:cxn ang="0">
                  <a:pos x="251" y="662"/>
                </a:cxn>
                <a:cxn ang="0">
                  <a:pos x="304" y="819"/>
                </a:cxn>
                <a:cxn ang="0">
                  <a:pos x="303" y="848"/>
                </a:cxn>
                <a:cxn ang="0">
                  <a:pos x="281" y="862"/>
                </a:cxn>
                <a:cxn ang="0">
                  <a:pos x="256" y="862"/>
                </a:cxn>
                <a:cxn ang="0">
                  <a:pos x="238" y="841"/>
                </a:cxn>
                <a:cxn ang="0">
                  <a:pos x="190" y="682"/>
                </a:cxn>
                <a:cxn ang="0">
                  <a:pos x="157" y="540"/>
                </a:cxn>
                <a:cxn ang="0">
                  <a:pos x="61" y="246"/>
                </a:cxn>
                <a:cxn ang="0">
                  <a:pos x="27" y="137"/>
                </a:cxn>
                <a:cxn ang="0">
                  <a:pos x="0" y="28"/>
                </a:cxn>
                <a:cxn ang="0">
                  <a:pos x="8" y="6"/>
                </a:cxn>
                <a:cxn ang="0">
                  <a:pos x="28" y="0"/>
                </a:cxn>
                <a:cxn ang="0">
                  <a:pos x="58" y="26"/>
                </a:cxn>
                <a:cxn ang="0">
                  <a:pos x="58" y="26"/>
                </a:cxn>
              </a:cxnLst>
              <a:rect l="0" t="0" r="r" b="b"/>
              <a:pathLst>
                <a:path w="304" h="862">
                  <a:moveTo>
                    <a:pt x="58" y="26"/>
                  </a:moveTo>
                  <a:lnTo>
                    <a:pt x="69" y="132"/>
                  </a:lnTo>
                  <a:lnTo>
                    <a:pt x="88" y="239"/>
                  </a:lnTo>
                  <a:lnTo>
                    <a:pt x="122" y="319"/>
                  </a:lnTo>
                  <a:lnTo>
                    <a:pt x="205" y="525"/>
                  </a:lnTo>
                  <a:lnTo>
                    <a:pt x="251" y="662"/>
                  </a:lnTo>
                  <a:lnTo>
                    <a:pt x="304" y="819"/>
                  </a:lnTo>
                  <a:lnTo>
                    <a:pt x="303" y="848"/>
                  </a:lnTo>
                  <a:lnTo>
                    <a:pt x="281" y="862"/>
                  </a:lnTo>
                  <a:lnTo>
                    <a:pt x="256" y="862"/>
                  </a:lnTo>
                  <a:lnTo>
                    <a:pt x="238" y="841"/>
                  </a:lnTo>
                  <a:lnTo>
                    <a:pt x="190" y="682"/>
                  </a:lnTo>
                  <a:lnTo>
                    <a:pt x="157" y="540"/>
                  </a:lnTo>
                  <a:lnTo>
                    <a:pt x="61" y="246"/>
                  </a:lnTo>
                  <a:lnTo>
                    <a:pt x="27" y="137"/>
                  </a:lnTo>
                  <a:lnTo>
                    <a:pt x="0" y="28"/>
                  </a:lnTo>
                  <a:lnTo>
                    <a:pt x="8" y="6"/>
                  </a:lnTo>
                  <a:lnTo>
                    <a:pt x="28" y="0"/>
                  </a:lnTo>
                  <a:lnTo>
                    <a:pt x="58" y="26"/>
                  </a:lnTo>
                  <a:lnTo>
                    <a:pt x="58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6" name="Freeform 115"/>
            <p:cNvSpPr>
              <a:spLocks/>
            </p:cNvSpPr>
            <p:nvPr/>
          </p:nvSpPr>
          <p:spPr bwMode="auto">
            <a:xfrm>
              <a:off x="4334" y="810"/>
              <a:ext cx="542" cy="79"/>
            </a:xfrm>
            <a:custGeom>
              <a:avLst/>
              <a:gdLst/>
              <a:ahLst/>
              <a:cxnLst>
                <a:cxn ang="0">
                  <a:pos x="33" y="116"/>
                </a:cxn>
                <a:cxn ang="0">
                  <a:pos x="230" y="89"/>
                </a:cxn>
                <a:cxn ang="0">
                  <a:pos x="415" y="73"/>
                </a:cxn>
                <a:cxn ang="0">
                  <a:pos x="732" y="30"/>
                </a:cxn>
                <a:cxn ang="0">
                  <a:pos x="881" y="10"/>
                </a:cxn>
                <a:cxn ang="0">
                  <a:pos x="1050" y="0"/>
                </a:cxn>
                <a:cxn ang="0">
                  <a:pos x="1076" y="11"/>
                </a:cxn>
                <a:cxn ang="0">
                  <a:pos x="1085" y="33"/>
                </a:cxn>
                <a:cxn ang="0">
                  <a:pos x="1076" y="56"/>
                </a:cxn>
                <a:cxn ang="0">
                  <a:pos x="1050" y="66"/>
                </a:cxn>
                <a:cxn ang="0">
                  <a:pos x="736" y="91"/>
                </a:cxn>
                <a:cxn ang="0">
                  <a:pos x="589" y="112"/>
                </a:cxn>
                <a:cxn ang="0">
                  <a:pos x="420" y="129"/>
                </a:cxn>
                <a:cxn ang="0">
                  <a:pos x="0" y="159"/>
                </a:cxn>
                <a:cxn ang="0">
                  <a:pos x="3" y="140"/>
                </a:cxn>
                <a:cxn ang="0">
                  <a:pos x="33" y="116"/>
                </a:cxn>
                <a:cxn ang="0">
                  <a:pos x="33" y="116"/>
                </a:cxn>
                <a:cxn ang="0">
                  <a:pos x="33" y="116"/>
                </a:cxn>
              </a:cxnLst>
              <a:rect l="0" t="0" r="r" b="b"/>
              <a:pathLst>
                <a:path w="1085" h="159">
                  <a:moveTo>
                    <a:pt x="33" y="116"/>
                  </a:moveTo>
                  <a:lnTo>
                    <a:pt x="230" y="89"/>
                  </a:lnTo>
                  <a:lnTo>
                    <a:pt x="415" y="73"/>
                  </a:lnTo>
                  <a:lnTo>
                    <a:pt x="732" y="30"/>
                  </a:lnTo>
                  <a:lnTo>
                    <a:pt x="881" y="10"/>
                  </a:lnTo>
                  <a:lnTo>
                    <a:pt x="1050" y="0"/>
                  </a:lnTo>
                  <a:lnTo>
                    <a:pt x="1076" y="11"/>
                  </a:lnTo>
                  <a:lnTo>
                    <a:pt x="1085" y="33"/>
                  </a:lnTo>
                  <a:lnTo>
                    <a:pt x="1076" y="56"/>
                  </a:lnTo>
                  <a:lnTo>
                    <a:pt x="1050" y="66"/>
                  </a:lnTo>
                  <a:lnTo>
                    <a:pt x="736" y="91"/>
                  </a:lnTo>
                  <a:lnTo>
                    <a:pt x="589" y="112"/>
                  </a:lnTo>
                  <a:lnTo>
                    <a:pt x="420" y="129"/>
                  </a:lnTo>
                  <a:lnTo>
                    <a:pt x="0" y="159"/>
                  </a:lnTo>
                  <a:lnTo>
                    <a:pt x="3" y="140"/>
                  </a:lnTo>
                  <a:lnTo>
                    <a:pt x="33" y="116"/>
                  </a:lnTo>
                  <a:lnTo>
                    <a:pt x="33" y="116"/>
                  </a:lnTo>
                  <a:lnTo>
                    <a:pt x="33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7" name="Freeform 116"/>
            <p:cNvSpPr>
              <a:spLocks/>
            </p:cNvSpPr>
            <p:nvPr/>
          </p:nvSpPr>
          <p:spPr bwMode="auto">
            <a:xfrm>
              <a:off x="4841" y="172"/>
              <a:ext cx="112" cy="672"/>
            </a:xfrm>
            <a:custGeom>
              <a:avLst/>
              <a:gdLst/>
              <a:ahLst/>
              <a:cxnLst>
                <a:cxn ang="0">
                  <a:pos x="212" y="18"/>
                </a:cxn>
                <a:cxn ang="0">
                  <a:pos x="225" y="144"/>
                </a:cxn>
                <a:cxn ang="0">
                  <a:pos x="215" y="345"/>
                </a:cxn>
                <a:cxn ang="0">
                  <a:pos x="191" y="519"/>
                </a:cxn>
                <a:cxn ang="0">
                  <a:pos x="158" y="692"/>
                </a:cxn>
                <a:cxn ang="0">
                  <a:pos x="121" y="896"/>
                </a:cxn>
                <a:cxn ang="0">
                  <a:pos x="95" y="1111"/>
                </a:cxn>
                <a:cxn ang="0">
                  <a:pos x="85" y="1213"/>
                </a:cxn>
                <a:cxn ang="0">
                  <a:pos x="67" y="1316"/>
                </a:cxn>
                <a:cxn ang="0">
                  <a:pos x="53" y="1339"/>
                </a:cxn>
                <a:cxn ang="0">
                  <a:pos x="29" y="1344"/>
                </a:cxn>
                <a:cxn ang="0">
                  <a:pos x="0" y="1306"/>
                </a:cxn>
                <a:cxn ang="0">
                  <a:pos x="24" y="1107"/>
                </a:cxn>
                <a:cxn ang="0">
                  <a:pos x="53" y="884"/>
                </a:cxn>
                <a:cxn ang="0">
                  <a:pos x="73" y="778"/>
                </a:cxn>
                <a:cxn ang="0">
                  <a:pos x="93" y="682"/>
                </a:cxn>
                <a:cxn ang="0">
                  <a:pos x="133" y="507"/>
                </a:cxn>
                <a:cxn ang="0">
                  <a:pos x="176" y="130"/>
                </a:cxn>
                <a:cxn ang="0">
                  <a:pos x="161" y="56"/>
                </a:cxn>
                <a:cxn ang="0">
                  <a:pos x="169" y="26"/>
                </a:cxn>
                <a:cxn ang="0">
                  <a:pos x="187" y="5"/>
                </a:cxn>
                <a:cxn ang="0">
                  <a:pos x="204" y="0"/>
                </a:cxn>
                <a:cxn ang="0">
                  <a:pos x="212" y="18"/>
                </a:cxn>
                <a:cxn ang="0">
                  <a:pos x="212" y="18"/>
                </a:cxn>
                <a:cxn ang="0">
                  <a:pos x="212" y="18"/>
                </a:cxn>
              </a:cxnLst>
              <a:rect l="0" t="0" r="r" b="b"/>
              <a:pathLst>
                <a:path w="225" h="1344">
                  <a:moveTo>
                    <a:pt x="212" y="18"/>
                  </a:moveTo>
                  <a:lnTo>
                    <a:pt x="225" y="144"/>
                  </a:lnTo>
                  <a:lnTo>
                    <a:pt x="215" y="345"/>
                  </a:lnTo>
                  <a:lnTo>
                    <a:pt x="191" y="519"/>
                  </a:lnTo>
                  <a:lnTo>
                    <a:pt x="158" y="692"/>
                  </a:lnTo>
                  <a:lnTo>
                    <a:pt x="121" y="896"/>
                  </a:lnTo>
                  <a:lnTo>
                    <a:pt x="95" y="1111"/>
                  </a:lnTo>
                  <a:lnTo>
                    <a:pt x="85" y="1213"/>
                  </a:lnTo>
                  <a:lnTo>
                    <a:pt x="67" y="1316"/>
                  </a:lnTo>
                  <a:lnTo>
                    <a:pt x="53" y="1339"/>
                  </a:lnTo>
                  <a:lnTo>
                    <a:pt x="29" y="1344"/>
                  </a:lnTo>
                  <a:lnTo>
                    <a:pt x="0" y="1306"/>
                  </a:lnTo>
                  <a:lnTo>
                    <a:pt x="24" y="1107"/>
                  </a:lnTo>
                  <a:lnTo>
                    <a:pt x="53" y="884"/>
                  </a:lnTo>
                  <a:lnTo>
                    <a:pt x="73" y="778"/>
                  </a:lnTo>
                  <a:lnTo>
                    <a:pt x="93" y="682"/>
                  </a:lnTo>
                  <a:lnTo>
                    <a:pt x="133" y="507"/>
                  </a:lnTo>
                  <a:lnTo>
                    <a:pt x="176" y="130"/>
                  </a:lnTo>
                  <a:lnTo>
                    <a:pt x="161" y="56"/>
                  </a:lnTo>
                  <a:lnTo>
                    <a:pt x="169" y="26"/>
                  </a:lnTo>
                  <a:lnTo>
                    <a:pt x="187" y="5"/>
                  </a:lnTo>
                  <a:lnTo>
                    <a:pt x="204" y="0"/>
                  </a:lnTo>
                  <a:lnTo>
                    <a:pt x="212" y="18"/>
                  </a:lnTo>
                  <a:lnTo>
                    <a:pt x="212" y="18"/>
                  </a:lnTo>
                  <a:lnTo>
                    <a:pt x="212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3832" y="1337"/>
              <a:ext cx="191" cy="219"/>
            </a:xfrm>
            <a:custGeom>
              <a:avLst/>
              <a:gdLst/>
              <a:ahLst/>
              <a:cxnLst>
                <a:cxn ang="0">
                  <a:pos x="382" y="19"/>
                </a:cxn>
                <a:cxn ang="0">
                  <a:pos x="283" y="118"/>
                </a:cxn>
                <a:cxn ang="0">
                  <a:pos x="205" y="214"/>
                </a:cxn>
                <a:cxn ang="0">
                  <a:pos x="131" y="314"/>
                </a:cxn>
                <a:cxn ang="0">
                  <a:pos x="48" y="427"/>
                </a:cxn>
                <a:cxn ang="0">
                  <a:pos x="27" y="438"/>
                </a:cxn>
                <a:cxn ang="0">
                  <a:pos x="5" y="432"/>
                </a:cxn>
                <a:cxn ang="0">
                  <a:pos x="0" y="389"/>
                </a:cxn>
                <a:cxn ang="0">
                  <a:pos x="88" y="280"/>
                </a:cxn>
                <a:cxn ang="0">
                  <a:pos x="172" y="187"/>
                </a:cxn>
                <a:cxn ang="0">
                  <a:pos x="262" y="98"/>
                </a:cxn>
                <a:cxn ang="0">
                  <a:pos x="364" y="0"/>
                </a:cxn>
                <a:cxn ang="0">
                  <a:pos x="382" y="0"/>
                </a:cxn>
                <a:cxn ang="0">
                  <a:pos x="382" y="19"/>
                </a:cxn>
                <a:cxn ang="0">
                  <a:pos x="382" y="19"/>
                </a:cxn>
              </a:cxnLst>
              <a:rect l="0" t="0" r="r" b="b"/>
              <a:pathLst>
                <a:path w="382" h="438">
                  <a:moveTo>
                    <a:pt x="382" y="19"/>
                  </a:moveTo>
                  <a:lnTo>
                    <a:pt x="283" y="118"/>
                  </a:lnTo>
                  <a:lnTo>
                    <a:pt x="205" y="214"/>
                  </a:lnTo>
                  <a:lnTo>
                    <a:pt x="131" y="314"/>
                  </a:lnTo>
                  <a:lnTo>
                    <a:pt x="48" y="427"/>
                  </a:lnTo>
                  <a:lnTo>
                    <a:pt x="27" y="438"/>
                  </a:lnTo>
                  <a:lnTo>
                    <a:pt x="5" y="432"/>
                  </a:lnTo>
                  <a:lnTo>
                    <a:pt x="0" y="389"/>
                  </a:lnTo>
                  <a:lnTo>
                    <a:pt x="88" y="280"/>
                  </a:lnTo>
                  <a:lnTo>
                    <a:pt x="172" y="187"/>
                  </a:lnTo>
                  <a:lnTo>
                    <a:pt x="262" y="98"/>
                  </a:lnTo>
                  <a:lnTo>
                    <a:pt x="364" y="0"/>
                  </a:lnTo>
                  <a:lnTo>
                    <a:pt x="382" y="0"/>
                  </a:lnTo>
                  <a:lnTo>
                    <a:pt x="382" y="19"/>
                  </a:lnTo>
                  <a:lnTo>
                    <a:pt x="382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9" name="Freeform 118"/>
            <p:cNvSpPr>
              <a:spLocks/>
            </p:cNvSpPr>
            <p:nvPr/>
          </p:nvSpPr>
          <p:spPr bwMode="auto">
            <a:xfrm>
              <a:off x="3549" y="39"/>
              <a:ext cx="971" cy="844"/>
            </a:xfrm>
            <a:custGeom>
              <a:avLst/>
              <a:gdLst/>
              <a:ahLst/>
              <a:cxnLst>
                <a:cxn ang="0">
                  <a:pos x="1941" y="117"/>
                </a:cxn>
                <a:cxn ang="0">
                  <a:pos x="1857" y="89"/>
                </a:cxn>
                <a:cxn ang="0">
                  <a:pos x="1675" y="36"/>
                </a:cxn>
                <a:cxn ang="0">
                  <a:pos x="1443" y="0"/>
                </a:cxn>
                <a:cxn ang="0">
                  <a:pos x="1164" y="15"/>
                </a:cxn>
                <a:cxn ang="0">
                  <a:pos x="899" y="79"/>
                </a:cxn>
                <a:cxn ang="0">
                  <a:pos x="775" y="125"/>
                </a:cxn>
                <a:cxn ang="0">
                  <a:pos x="653" y="190"/>
                </a:cxn>
                <a:cxn ang="0">
                  <a:pos x="526" y="274"/>
                </a:cxn>
                <a:cxn ang="0">
                  <a:pos x="407" y="380"/>
                </a:cxn>
                <a:cxn ang="0">
                  <a:pos x="306" y="486"/>
                </a:cxn>
                <a:cxn ang="0">
                  <a:pos x="233" y="578"/>
                </a:cxn>
                <a:cxn ang="0">
                  <a:pos x="155" y="725"/>
                </a:cxn>
                <a:cxn ang="0">
                  <a:pos x="101" y="905"/>
                </a:cxn>
                <a:cxn ang="0">
                  <a:pos x="68" y="1016"/>
                </a:cxn>
                <a:cxn ang="0">
                  <a:pos x="31" y="1221"/>
                </a:cxn>
                <a:cxn ang="0">
                  <a:pos x="0" y="1548"/>
                </a:cxn>
                <a:cxn ang="0">
                  <a:pos x="45" y="1542"/>
                </a:cxn>
                <a:cxn ang="0">
                  <a:pos x="88" y="1543"/>
                </a:cxn>
                <a:cxn ang="0">
                  <a:pos x="96" y="1687"/>
                </a:cxn>
                <a:cxn ang="0">
                  <a:pos x="124" y="1687"/>
                </a:cxn>
                <a:cxn ang="0">
                  <a:pos x="129" y="1555"/>
                </a:cxn>
                <a:cxn ang="0">
                  <a:pos x="145" y="1322"/>
                </a:cxn>
                <a:cxn ang="0">
                  <a:pos x="172" y="1186"/>
                </a:cxn>
                <a:cxn ang="0">
                  <a:pos x="203" y="1051"/>
                </a:cxn>
                <a:cxn ang="0">
                  <a:pos x="268" y="859"/>
                </a:cxn>
                <a:cxn ang="0">
                  <a:pos x="352" y="717"/>
                </a:cxn>
                <a:cxn ang="0">
                  <a:pos x="468" y="572"/>
                </a:cxn>
                <a:cxn ang="0">
                  <a:pos x="565" y="469"/>
                </a:cxn>
                <a:cxn ang="0">
                  <a:pos x="719" y="342"/>
                </a:cxn>
                <a:cxn ang="0">
                  <a:pos x="889" y="267"/>
                </a:cxn>
                <a:cxn ang="0">
                  <a:pos x="1047" y="211"/>
                </a:cxn>
                <a:cxn ang="0">
                  <a:pos x="1225" y="168"/>
                </a:cxn>
                <a:cxn ang="0">
                  <a:pos x="1460" y="137"/>
                </a:cxn>
                <a:cxn ang="0">
                  <a:pos x="1638" y="150"/>
                </a:cxn>
                <a:cxn ang="0">
                  <a:pos x="1767" y="168"/>
                </a:cxn>
                <a:cxn ang="0">
                  <a:pos x="1941" y="117"/>
                </a:cxn>
                <a:cxn ang="0">
                  <a:pos x="1941" y="117"/>
                </a:cxn>
              </a:cxnLst>
              <a:rect l="0" t="0" r="r" b="b"/>
              <a:pathLst>
                <a:path w="1941" h="1687">
                  <a:moveTo>
                    <a:pt x="1941" y="117"/>
                  </a:moveTo>
                  <a:lnTo>
                    <a:pt x="1857" y="89"/>
                  </a:lnTo>
                  <a:lnTo>
                    <a:pt x="1675" y="36"/>
                  </a:lnTo>
                  <a:lnTo>
                    <a:pt x="1443" y="0"/>
                  </a:lnTo>
                  <a:lnTo>
                    <a:pt x="1164" y="15"/>
                  </a:lnTo>
                  <a:lnTo>
                    <a:pt x="899" y="79"/>
                  </a:lnTo>
                  <a:lnTo>
                    <a:pt x="775" y="125"/>
                  </a:lnTo>
                  <a:lnTo>
                    <a:pt x="653" y="190"/>
                  </a:lnTo>
                  <a:lnTo>
                    <a:pt x="526" y="274"/>
                  </a:lnTo>
                  <a:lnTo>
                    <a:pt x="407" y="380"/>
                  </a:lnTo>
                  <a:lnTo>
                    <a:pt x="306" y="486"/>
                  </a:lnTo>
                  <a:lnTo>
                    <a:pt x="233" y="578"/>
                  </a:lnTo>
                  <a:lnTo>
                    <a:pt x="155" y="725"/>
                  </a:lnTo>
                  <a:lnTo>
                    <a:pt x="101" y="905"/>
                  </a:lnTo>
                  <a:lnTo>
                    <a:pt x="68" y="1016"/>
                  </a:lnTo>
                  <a:lnTo>
                    <a:pt x="31" y="1221"/>
                  </a:lnTo>
                  <a:lnTo>
                    <a:pt x="0" y="1548"/>
                  </a:lnTo>
                  <a:lnTo>
                    <a:pt x="45" y="1542"/>
                  </a:lnTo>
                  <a:lnTo>
                    <a:pt x="88" y="1543"/>
                  </a:lnTo>
                  <a:lnTo>
                    <a:pt x="96" y="1687"/>
                  </a:lnTo>
                  <a:lnTo>
                    <a:pt x="124" y="1687"/>
                  </a:lnTo>
                  <a:lnTo>
                    <a:pt x="129" y="1555"/>
                  </a:lnTo>
                  <a:lnTo>
                    <a:pt x="145" y="1322"/>
                  </a:lnTo>
                  <a:lnTo>
                    <a:pt x="172" y="1186"/>
                  </a:lnTo>
                  <a:lnTo>
                    <a:pt x="203" y="1051"/>
                  </a:lnTo>
                  <a:lnTo>
                    <a:pt x="268" y="859"/>
                  </a:lnTo>
                  <a:lnTo>
                    <a:pt x="352" y="717"/>
                  </a:lnTo>
                  <a:lnTo>
                    <a:pt x="468" y="572"/>
                  </a:lnTo>
                  <a:lnTo>
                    <a:pt x="565" y="469"/>
                  </a:lnTo>
                  <a:lnTo>
                    <a:pt x="719" y="342"/>
                  </a:lnTo>
                  <a:lnTo>
                    <a:pt x="889" y="267"/>
                  </a:lnTo>
                  <a:lnTo>
                    <a:pt x="1047" y="211"/>
                  </a:lnTo>
                  <a:lnTo>
                    <a:pt x="1225" y="168"/>
                  </a:lnTo>
                  <a:lnTo>
                    <a:pt x="1460" y="137"/>
                  </a:lnTo>
                  <a:lnTo>
                    <a:pt x="1638" y="150"/>
                  </a:lnTo>
                  <a:lnTo>
                    <a:pt x="1767" y="168"/>
                  </a:lnTo>
                  <a:lnTo>
                    <a:pt x="1941" y="117"/>
                  </a:lnTo>
                  <a:lnTo>
                    <a:pt x="1941" y="11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0" name="Freeform 119"/>
            <p:cNvSpPr>
              <a:spLocks/>
            </p:cNvSpPr>
            <p:nvPr/>
          </p:nvSpPr>
          <p:spPr bwMode="auto">
            <a:xfrm>
              <a:off x="5072" y="527"/>
              <a:ext cx="671" cy="1004"/>
            </a:xfrm>
            <a:custGeom>
              <a:avLst/>
              <a:gdLst/>
              <a:ahLst/>
              <a:cxnLst>
                <a:cxn ang="0">
                  <a:pos x="52" y="0"/>
                </a:cxn>
                <a:cxn ang="0">
                  <a:pos x="95" y="41"/>
                </a:cxn>
                <a:cxn ang="0">
                  <a:pos x="197" y="114"/>
                </a:cxn>
                <a:cxn ang="0">
                  <a:pos x="277" y="160"/>
                </a:cxn>
                <a:cxn ang="0">
                  <a:pos x="359" y="198"/>
                </a:cxn>
                <a:cxn ang="0">
                  <a:pos x="460" y="243"/>
                </a:cxn>
                <a:cxn ang="0">
                  <a:pos x="574" y="290"/>
                </a:cxn>
                <a:cxn ang="0">
                  <a:pos x="690" y="340"/>
                </a:cxn>
                <a:cxn ang="0">
                  <a:pos x="801" y="393"/>
                </a:cxn>
                <a:cxn ang="0">
                  <a:pos x="900" y="446"/>
                </a:cxn>
                <a:cxn ang="0">
                  <a:pos x="1002" y="522"/>
                </a:cxn>
                <a:cxn ang="0">
                  <a:pos x="1093" y="633"/>
                </a:cxn>
                <a:cxn ang="0">
                  <a:pos x="1168" y="747"/>
                </a:cxn>
                <a:cxn ang="0">
                  <a:pos x="1227" y="866"/>
                </a:cxn>
                <a:cxn ang="0">
                  <a:pos x="1308" y="1081"/>
                </a:cxn>
                <a:cxn ang="0">
                  <a:pos x="1335" y="1200"/>
                </a:cxn>
                <a:cxn ang="0">
                  <a:pos x="1343" y="1380"/>
                </a:cxn>
                <a:cxn ang="0">
                  <a:pos x="1308" y="1575"/>
                </a:cxn>
                <a:cxn ang="0">
                  <a:pos x="1255" y="1694"/>
                </a:cxn>
                <a:cxn ang="0">
                  <a:pos x="1211" y="1778"/>
                </a:cxn>
                <a:cxn ang="0">
                  <a:pos x="1121" y="1930"/>
                </a:cxn>
                <a:cxn ang="0">
                  <a:pos x="1067" y="2006"/>
                </a:cxn>
                <a:cxn ang="0">
                  <a:pos x="958" y="1894"/>
                </a:cxn>
                <a:cxn ang="0">
                  <a:pos x="1014" y="1806"/>
                </a:cxn>
                <a:cxn ang="0">
                  <a:pos x="1064" y="1712"/>
                </a:cxn>
                <a:cxn ang="0">
                  <a:pos x="1113" y="1570"/>
                </a:cxn>
                <a:cxn ang="0">
                  <a:pos x="1146" y="1434"/>
                </a:cxn>
                <a:cxn ang="0">
                  <a:pos x="1164" y="1229"/>
                </a:cxn>
                <a:cxn ang="0">
                  <a:pos x="1158" y="1115"/>
                </a:cxn>
                <a:cxn ang="0">
                  <a:pos x="1121" y="983"/>
                </a:cxn>
                <a:cxn ang="0">
                  <a:pos x="1080" y="874"/>
                </a:cxn>
                <a:cxn ang="0">
                  <a:pos x="1021" y="768"/>
                </a:cxn>
                <a:cxn ang="0">
                  <a:pos x="943" y="664"/>
                </a:cxn>
                <a:cxn ang="0">
                  <a:pos x="845" y="557"/>
                </a:cxn>
                <a:cxn ang="0">
                  <a:pos x="749" y="471"/>
                </a:cxn>
                <a:cxn ang="0">
                  <a:pos x="653" y="419"/>
                </a:cxn>
                <a:cxn ang="0">
                  <a:pos x="485" y="368"/>
                </a:cxn>
                <a:cxn ang="0">
                  <a:pos x="366" y="343"/>
                </a:cxn>
                <a:cxn ang="0">
                  <a:pos x="248" y="317"/>
                </a:cxn>
                <a:cxn ang="0">
                  <a:pos x="144" y="285"/>
                </a:cxn>
                <a:cxn ang="0">
                  <a:pos x="58" y="243"/>
                </a:cxn>
                <a:cxn ang="0">
                  <a:pos x="0" y="185"/>
                </a:cxn>
                <a:cxn ang="0">
                  <a:pos x="52" y="0"/>
                </a:cxn>
                <a:cxn ang="0">
                  <a:pos x="52" y="0"/>
                </a:cxn>
              </a:cxnLst>
              <a:rect l="0" t="0" r="r" b="b"/>
              <a:pathLst>
                <a:path w="1343" h="2006">
                  <a:moveTo>
                    <a:pt x="52" y="0"/>
                  </a:moveTo>
                  <a:lnTo>
                    <a:pt x="95" y="41"/>
                  </a:lnTo>
                  <a:lnTo>
                    <a:pt x="197" y="114"/>
                  </a:lnTo>
                  <a:lnTo>
                    <a:pt x="277" y="160"/>
                  </a:lnTo>
                  <a:lnTo>
                    <a:pt x="359" y="198"/>
                  </a:lnTo>
                  <a:lnTo>
                    <a:pt x="460" y="243"/>
                  </a:lnTo>
                  <a:lnTo>
                    <a:pt x="574" y="290"/>
                  </a:lnTo>
                  <a:lnTo>
                    <a:pt x="690" y="340"/>
                  </a:lnTo>
                  <a:lnTo>
                    <a:pt x="801" y="393"/>
                  </a:lnTo>
                  <a:lnTo>
                    <a:pt x="900" y="446"/>
                  </a:lnTo>
                  <a:lnTo>
                    <a:pt x="1002" y="522"/>
                  </a:lnTo>
                  <a:lnTo>
                    <a:pt x="1093" y="633"/>
                  </a:lnTo>
                  <a:lnTo>
                    <a:pt x="1168" y="747"/>
                  </a:lnTo>
                  <a:lnTo>
                    <a:pt x="1227" y="866"/>
                  </a:lnTo>
                  <a:lnTo>
                    <a:pt x="1308" y="1081"/>
                  </a:lnTo>
                  <a:lnTo>
                    <a:pt x="1335" y="1200"/>
                  </a:lnTo>
                  <a:lnTo>
                    <a:pt x="1343" y="1380"/>
                  </a:lnTo>
                  <a:lnTo>
                    <a:pt x="1308" y="1575"/>
                  </a:lnTo>
                  <a:lnTo>
                    <a:pt x="1255" y="1694"/>
                  </a:lnTo>
                  <a:lnTo>
                    <a:pt x="1211" y="1778"/>
                  </a:lnTo>
                  <a:lnTo>
                    <a:pt x="1121" y="1930"/>
                  </a:lnTo>
                  <a:lnTo>
                    <a:pt x="1067" y="2006"/>
                  </a:lnTo>
                  <a:lnTo>
                    <a:pt x="958" y="1894"/>
                  </a:lnTo>
                  <a:lnTo>
                    <a:pt x="1014" y="1806"/>
                  </a:lnTo>
                  <a:lnTo>
                    <a:pt x="1064" y="1712"/>
                  </a:lnTo>
                  <a:lnTo>
                    <a:pt x="1113" y="1570"/>
                  </a:lnTo>
                  <a:lnTo>
                    <a:pt x="1146" y="1434"/>
                  </a:lnTo>
                  <a:lnTo>
                    <a:pt x="1164" y="1229"/>
                  </a:lnTo>
                  <a:lnTo>
                    <a:pt x="1158" y="1115"/>
                  </a:lnTo>
                  <a:lnTo>
                    <a:pt x="1121" y="983"/>
                  </a:lnTo>
                  <a:lnTo>
                    <a:pt x="1080" y="874"/>
                  </a:lnTo>
                  <a:lnTo>
                    <a:pt x="1021" y="768"/>
                  </a:lnTo>
                  <a:lnTo>
                    <a:pt x="943" y="664"/>
                  </a:lnTo>
                  <a:lnTo>
                    <a:pt x="845" y="557"/>
                  </a:lnTo>
                  <a:lnTo>
                    <a:pt x="749" y="471"/>
                  </a:lnTo>
                  <a:lnTo>
                    <a:pt x="653" y="419"/>
                  </a:lnTo>
                  <a:lnTo>
                    <a:pt x="485" y="368"/>
                  </a:lnTo>
                  <a:lnTo>
                    <a:pt x="366" y="343"/>
                  </a:lnTo>
                  <a:lnTo>
                    <a:pt x="248" y="317"/>
                  </a:lnTo>
                  <a:lnTo>
                    <a:pt x="144" y="285"/>
                  </a:lnTo>
                  <a:lnTo>
                    <a:pt x="58" y="243"/>
                  </a:lnTo>
                  <a:lnTo>
                    <a:pt x="0" y="185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3823" y="1541"/>
              <a:ext cx="55" cy="78"/>
            </a:xfrm>
            <a:custGeom>
              <a:avLst/>
              <a:gdLst/>
              <a:ahLst/>
              <a:cxnLst>
                <a:cxn ang="0">
                  <a:pos x="56" y="13"/>
                </a:cxn>
                <a:cxn ang="0">
                  <a:pos x="108" y="117"/>
                </a:cxn>
                <a:cxn ang="0">
                  <a:pos x="111" y="140"/>
                </a:cxn>
                <a:cxn ang="0">
                  <a:pos x="98" y="155"/>
                </a:cxn>
                <a:cxn ang="0">
                  <a:pos x="60" y="145"/>
                </a:cxn>
                <a:cxn ang="0">
                  <a:pos x="2" y="41"/>
                </a:cxn>
                <a:cxn ang="0">
                  <a:pos x="0" y="16"/>
                </a:cxn>
                <a:cxn ang="0">
                  <a:pos x="15" y="0"/>
                </a:cxn>
                <a:cxn ang="0">
                  <a:pos x="56" y="13"/>
                </a:cxn>
                <a:cxn ang="0">
                  <a:pos x="56" y="13"/>
                </a:cxn>
                <a:cxn ang="0">
                  <a:pos x="56" y="13"/>
                </a:cxn>
              </a:cxnLst>
              <a:rect l="0" t="0" r="r" b="b"/>
              <a:pathLst>
                <a:path w="111" h="155">
                  <a:moveTo>
                    <a:pt x="56" y="13"/>
                  </a:moveTo>
                  <a:lnTo>
                    <a:pt x="108" y="117"/>
                  </a:lnTo>
                  <a:lnTo>
                    <a:pt x="111" y="140"/>
                  </a:lnTo>
                  <a:lnTo>
                    <a:pt x="98" y="155"/>
                  </a:lnTo>
                  <a:lnTo>
                    <a:pt x="60" y="145"/>
                  </a:lnTo>
                  <a:lnTo>
                    <a:pt x="2" y="41"/>
                  </a:lnTo>
                  <a:lnTo>
                    <a:pt x="0" y="16"/>
                  </a:lnTo>
                  <a:lnTo>
                    <a:pt x="15" y="0"/>
                  </a:lnTo>
                  <a:lnTo>
                    <a:pt x="56" y="13"/>
                  </a:lnTo>
                  <a:lnTo>
                    <a:pt x="56" y="13"/>
                  </a:lnTo>
                  <a:lnTo>
                    <a:pt x="5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" name="Freeform 121"/>
            <p:cNvSpPr>
              <a:spLocks/>
            </p:cNvSpPr>
            <p:nvPr/>
          </p:nvSpPr>
          <p:spPr bwMode="auto">
            <a:xfrm>
              <a:off x="4159" y="1614"/>
              <a:ext cx="1332" cy="269"/>
            </a:xfrm>
            <a:custGeom>
              <a:avLst/>
              <a:gdLst/>
              <a:ahLst/>
              <a:cxnLst>
                <a:cxn ang="0">
                  <a:pos x="868" y="63"/>
                </a:cxn>
                <a:cxn ang="0">
                  <a:pos x="1004" y="108"/>
                </a:cxn>
                <a:cxn ang="0">
                  <a:pos x="1168" y="164"/>
                </a:cxn>
                <a:cxn ang="0">
                  <a:pos x="1307" y="233"/>
                </a:cxn>
                <a:cxn ang="0">
                  <a:pos x="1445" y="304"/>
                </a:cxn>
                <a:cxn ang="0">
                  <a:pos x="1571" y="359"/>
                </a:cxn>
                <a:cxn ang="0">
                  <a:pos x="1675" y="400"/>
                </a:cxn>
                <a:cxn ang="0">
                  <a:pos x="1851" y="432"/>
                </a:cxn>
                <a:cxn ang="0">
                  <a:pos x="1980" y="448"/>
                </a:cxn>
                <a:cxn ang="0">
                  <a:pos x="2123" y="435"/>
                </a:cxn>
                <a:cxn ang="0">
                  <a:pos x="2208" y="408"/>
                </a:cxn>
                <a:cxn ang="0">
                  <a:pos x="2284" y="362"/>
                </a:cxn>
                <a:cxn ang="0">
                  <a:pos x="2371" y="299"/>
                </a:cxn>
                <a:cxn ang="0">
                  <a:pos x="2419" y="241"/>
                </a:cxn>
                <a:cxn ang="0">
                  <a:pos x="2472" y="192"/>
                </a:cxn>
                <a:cxn ang="0">
                  <a:pos x="2527" y="122"/>
                </a:cxn>
                <a:cxn ang="0">
                  <a:pos x="2664" y="162"/>
                </a:cxn>
                <a:cxn ang="0">
                  <a:pos x="2614" y="238"/>
                </a:cxn>
                <a:cxn ang="0">
                  <a:pos x="2568" y="293"/>
                </a:cxn>
                <a:cxn ang="0">
                  <a:pos x="2510" y="349"/>
                </a:cxn>
                <a:cxn ang="0">
                  <a:pos x="2442" y="402"/>
                </a:cxn>
                <a:cxn ang="0">
                  <a:pos x="2370" y="445"/>
                </a:cxn>
                <a:cxn ang="0">
                  <a:pos x="2292" y="479"/>
                </a:cxn>
                <a:cxn ang="0">
                  <a:pos x="2206" y="506"/>
                </a:cxn>
                <a:cxn ang="0">
                  <a:pos x="2117" y="522"/>
                </a:cxn>
                <a:cxn ang="0">
                  <a:pos x="2008" y="534"/>
                </a:cxn>
                <a:cxn ang="0">
                  <a:pos x="1875" y="539"/>
                </a:cxn>
                <a:cxn ang="0">
                  <a:pos x="1642" y="517"/>
                </a:cxn>
                <a:cxn ang="0">
                  <a:pos x="1454" y="463"/>
                </a:cxn>
                <a:cxn ang="0">
                  <a:pos x="1288" y="397"/>
                </a:cxn>
                <a:cxn ang="0">
                  <a:pos x="1154" y="337"/>
                </a:cxn>
                <a:cxn ang="0">
                  <a:pos x="1027" y="279"/>
                </a:cxn>
                <a:cxn ang="0">
                  <a:pos x="895" y="222"/>
                </a:cxn>
                <a:cxn ang="0">
                  <a:pos x="749" y="160"/>
                </a:cxn>
                <a:cxn ang="0">
                  <a:pos x="609" y="106"/>
                </a:cxn>
                <a:cxn ang="0">
                  <a:pos x="485" y="63"/>
                </a:cxn>
                <a:cxn ang="0">
                  <a:pos x="338" y="38"/>
                </a:cxn>
                <a:cxn ang="0">
                  <a:pos x="162" y="20"/>
                </a:cxn>
                <a:cxn ang="0">
                  <a:pos x="0" y="0"/>
                </a:cxn>
                <a:cxn ang="0">
                  <a:pos x="397" y="8"/>
                </a:cxn>
                <a:cxn ang="0">
                  <a:pos x="741" y="23"/>
                </a:cxn>
                <a:cxn ang="0">
                  <a:pos x="868" y="63"/>
                </a:cxn>
                <a:cxn ang="0">
                  <a:pos x="868" y="63"/>
                </a:cxn>
              </a:cxnLst>
              <a:rect l="0" t="0" r="r" b="b"/>
              <a:pathLst>
                <a:path w="2664" h="539">
                  <a:moveTo>
                    <a:pt x="868" y="63"/>
                  </a:moveTo>
                  <a:lnTo>
                    <a:pt x="1004" y="108"/>
                  </a:lnTo>
                  <a:lnTo>
                    <a:pt x="1168" y="164"/>
                  </a:lnTo>
                  <a:lnTo>
                    <a:pt x="1307" y="233"/>
                  </a:lnTo>
                  <a:lnTo>
                    <a:pt x="1445" y="304"/>
                  </a:lnTo>
                  <a:lnTo>
                    <a:pt x="1571" y="359"/>
                  </a:lnTo>
                  <a:lnTo>
                    <a:pt x="1675" y="400"/>
                  </a:lnTo>
                  <a:lnTo>
                    <a:pt x="1851" y="432"/>
                  </a:lnTo>
                  <a:lnTo>
                    <a:pt x="1980" y="448"/>
                  </a:lnTo>
                  <a:lnTo>
                    <a:pt x="2123" y="435"/>
                  </a:lnTo>
                  <a:lnTo>
                    <a:pt x="2208" y="408"/>
                  </a:lnTo>
                  <a:lnTo>
                    <a:pt x="2284" y="362"/>
                  </a:lnTo>
                  <a:lnTo>
                    <a:pt x="2371" y="299"/>
                  </a:lnTo>
                  <a:lnTo>
                    <a:pt x="2419" y="241"/>
                  </a:lnTo>
                  <a:lnTo>
                    <a:pt x="2472" y="192"/>
                  </a:lnTo>
                  <a:lnTo>
                    <a:pt x="2527" y="122"/>
                  </a:lnTo>
                  <a:lnTo>
                    <a:pt x="2664" y="162"/>
                  </a:lnTo>
                  <a:lnTo>
                    <a:pt x="2614" y="238"/>
                  </a:lnTo>
                  <a:lnTo>
                    <a:pt x="2568" y="293"/>
                  </a:lnTo>
                  <a:lnTo>
                    <a:pt x="2510" y="349"/>
                  </a:lnTo>
                  <a:lnTo>
                    <a:pt x="2442" y="402"/>
                  </a:lnTo>
                  <a:lnTo>
                    <a:pt x="2370" y="445"/>
                  </a:lnTo>
                  <a:lnTo>
                    <a:pt x="2292" y="479"/>
                  </a:lnTo>
                  <a:lnTo>
                    <a:pt x="2206" y="506"/>
                  </a:lnTo>
                  <a:lnTo>
                    <a:pt x="2117" y="522"/>
                  </a:lnTo>
                  <a:lnTo>
                    <a:pt x="2008" y="534"/>
                  </a:lnTo>
                  <a:lnTo>
                    <a:pt x="1875" y="539"/>
                  </a:lnTo>
                  <a:lnTo>
                    <a:pt x="1642" y="517"/>
                  </a:lnTo>
                  <a:lnTo>
                    <a:pt x="1454" y="463"/>
                  </a:lnTo>
                  <a:lnTo>
                    <a:pt x="1288" y="397"/>
                  </a:lnTo>
                  <a:lnTo>
                    <a:pt x="1154" y="337"/>
                  </a:lnTo>
                  <a:lnTo>
                    <a:pt x="1027" y="279"/>
                  </a:lnTo>
                  <a:lnTo>
                    <a:pt x="895" y="222"/>
                  </a:lnTo>
                  <a:lnTo>
                    <a:pt x="749" y="160"/>
                  </a:lnTo>
                  <a:lnTo>
                    <a:pt x="609" y="106"/>
                  </a:lnTo>
                  <a:lnTo>
                    <a:pt x="485" y="63"/>
                  </a:lnTo>
                  <a:lnTo>
                    <a:pt x="338" y="38"/>
                  </a:lnTo>
                  <a:lnTo>
                    <a:pt x="162" y="20"/>
                  </a:lnTo>
                  <a:lnTo>
                    <a:pt x="0" y="0"/>
                  </a:lnTo>
                  <a:lnTo>
                    <a:pt x="397" y="8"/>
                  </a:lnTo>
                  <a:lnTo>
                    <a:pt x="741" y="23"/>
                  </a:lnTo>
                  <a:lnTo>
                    <a:pt x="868" y="63"/>
                  </a:lnTo>
                  <a:lnTo>
                    <a:pt x="868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" name="Freeform 122"/>
            <p:cNvSpPr>
              <a:spLocks/>
            </p:cNvSpPr>
            <p:nvPr/>
          </p:nvSpPr>
          <p:spPr bwMode="auto">
            <a:xfrm>
              <a:off x="4183" y="165"/>
              <a:ext cx="741" cy="204"/>
            </a:xfrm>
            <a:custGeom>
              <a:avLst/>
              <a:gdLst/>
              <a:ahLst/>
              <a:cxnLst>
                <a:cxn ang="0">
                  <a:pos x="1472" y="26"/>
                </a:cxn>
                <a:cxn ang="0">
                  <a:pos x="1290" y="52"/>
                </a:cxn>
                <a:cxn ang="0">
                  <a:pos x="1131" y="74"/>
                </a:cxn>
                <a:cxn ang="0">
                  <a:pos x="794" y="125"/>
                </a:cxn>
                <a:cxn ang="0">
                  <a:pos x="614" y="171"/>
                </a:cxn>
                <a:cxn ang="0">
                  <a:pos x="439" y="226"/>
                </a:cxn>
                <a:cxn ang="0">
                  <a:pos x="326" y="256"/>
                </a:cxn>
                <a:cxn ang="0">
                  <a:pos x="229" y="286"/>
                </a:cxn>
                <a:cxn ang="0">
                  <a:pos x="139" y="329"/>
                </a:cxn>
                <a:cxn ang="0">
                  <a:pos x="50" y="396"/>
                </a:cxn>
                <a:cxn ang="0">
                  <a:pos x="29" y="406"/>
                </a:cxn>
                <a:cxn ang="0">
                  <a:pos x="9" y="396"/>
                </a:cxn>
                <a:cxn ang="0">
                  <a:pos x="0" y="378"/>
                </a:cxn>
                <a:cxn ang="0">
                  <a:pos x="9" y="357"/>
                </a:cxn>
                <a:cxn ang="0">
                  <a:pos x="57" y="315"/>
                </a:cxn>
                <a:cxn ang="0">
                  <a:pos x="103" y="282"/>
                </a:cxn>
                <a:cxn ang="0">
                  <a:pos x="199" y="236"/>
                </a:cxn>
                <a:cxn ang="0">
                  <a:pos x="303" y="203"/>
                </a:cxn>
                <a:cxn ang="0">
                  <a:pos x="422" y="171"/>
                </a:cxn>
                <a:cxn ang="0">
                  <a:pos x="601" y="117"/>
                </a:cxn>
                <a:cxn ang="0">
                  <a:pos x="782" y="72"/>
                </a:cxn>
                <a:cxn ang="0">
                  <a:pos x="1116" y="18"/>
                </a:cxn>
                <a:cxn ang="0">
                  <a:pos x="1277" y="5"/>
                </a:cxn>
                <a:cxn ang="0">
                  <a:pos x="1467" y="0"/>
                </a:cxn>
                <a:cxn ang="0">
                  <a:pos x="1483" y="11"/>
                </a:cxn>
                <a:cxn ang="0">
                  <a:pos x="1472" y="26"/>
                </a:cxn>
                <a:cxn ang="0">
                  <a:pos x="1472" y="26"/>
                </a:cxn>
              </a:cxnLst>
              <a:rect l="0" t="0" r="r" b="b"/>
              <a:pathLst>
                <a:path w="1483" h="406">
                  <a:moveTo>
                    <a:pt x="1472" y="26"/>
                  </a:moveTo>
                  <a:lnTo>
                    <a:pt x="1290" y="52"/>
                  </a:lnTo>
                  <a:lnTo>
                    <a:pt x="1131" y="74"/>
                  </a:lnTo>
                  <a:lnTo>
                    <a:pt x="794" y="125"/>
                  </a:lnTo>
                  <a:lnTo>
                    <a:pt x="614" y="171"/>
                  </a:lnTo>
                  <a:lnTo>
                    <a:pt x="439" y="226"/>
                  </a:lnTo>
                  <a:lnTo>
                    <a:pt x="326" y="256"/>
                  </a:lnTo>
                  <a:lnTo>
                    <a:pt x="229" y="286"/>
                  </a:lnTo>
                  <a:lnTo>
                    <a:pt x="139" y="329"/>
                  </a:lnTo>
                  <a:lnTo>
                    <a:pt x="50" y="396"/>
                  </a:lnTo>
                  <a:lnTo>
                    <a:pt x="29" y="406"/>
                  </a:lnTo>
                  <a:lnTo>
                    <a:pt x="9" y="396"/>
                  </a:lnTo>
                  <a:lnTo>
                    <a:pt x="0" y="378"/>
                  </a:lnTo>
                  <a:lnTo>
                    <a:pt x="9" y="357"/>
                  </a:lnTo>
                  <a:lnTo>
                    <a:pt x="57" y="315"/>
                  </a:lnTo>
                  <a:lnTo>
                    <a:pt x="103" y="282"/>
                  </a:lnTo>
                  <a:lnTo>
                    <a:pt x="199" y="236"/>
                  </a:lnTo>
                  <a:lnTo>
                    <a:pt x="303" y="203"/>
                  </a:lnTo>
                  <a:lnTo>
                    <a:pt x="422" y="171"/>
                  </a:lnTo>
                  <a:lnTo>
                    <a:pt x="601" y="117"/>
                  </a:lnTo>
                  <a:lnTo>
                    <a:pt x="782" y="72"/>
                  </a:lnTo>
                  <a:lnTo>
                    <a:pt x="1116" y="18"/>
                  </a:lnTo>
                  <a:lnTo>
                    <a:pt x="1277" y="5"/>
                  </a:lnTo>
                  <a:lnTo>
                    <a:pt x="1467" y="0"/>
                  </a:lnTo>
                  <a:lnTo>
                    <a:pt x="1483" y="11"/>
                  </a:lnTo>
                  <a:lnTo>
                    <a:pt x="1472" y="26"/>
                  </a:lnTo>
                  <a:lnTo>
                    <a:pt x="1472" y="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4" name="Freeform 123"/>
            <p:cNvSpPr>
              <a:spLocks/>
            </p:cNvSpPr>
            <p:nvPr/>
          </p:nvSpPr>
          <p:spPr bwMode="auto">
            <a:xfrm>
              <a:off x="4231" y="225"/>
              <a:ext cx="303" cy="339"/>
            </a:xfrm>
            <a:custGeom>
              <a:avLst/>
              <a:gdLst/>
              <a:ahLst/>
              <a:cxnLst>
                <a:cxn ang="0">
                  <a:pos x="40" y="669"/>
                </a:cxn>
                <a:cxn ang="0">
                  <a:pos x="0" y="400"/>
                </a:cxn>
                <a:cxn ang="0">
                  <a:pos x="7" y="340"/>
                </a:cxn>
                <a:cxn ang="0">
                  <a:pos x="25" y="281"/>
                </a:cxn>
                <a:cxn ang="0">
                  <a:pos x="55" y="226"/>
                </a:cxn>
                <a:cxn ang="0">
                  <a:pos x="98" y="171"/>
                </a:cxn>
                <a:cxn ang="0">
                  <a:pos x="185" y="120"/>
                </a:cxn>
                <a:cxn ang="0">
                  <a:pos x="290" y="81"/>
                </a:cxn>
                <a:cxn ang="0">
                  <a:pos x="384" y="52"/>
                </a:cxn>
                <a:cxn ang="0">
                  <a:pos x="480" y="28"/>
                </a:cxn>
                <a:cxn ang="0">
                  <a:pos x="591" y="0"/>
                </a:cxn>
                <a:cxn ang="0">
                  <a:pos x="607" y="8"/>
                </a:cxn>
                <a:cxn ang="0">
                  <a:pos x="599" y="24"/>
                </a:cxn>
                <a:cxn ang="0">
                  <a:pos x="491" y="59"/>
                </a:cxn>
                <a:cxn ang="0">
                  <a:pos x="402" y="95"/>
                </a:cxn>
                <a:cxn ang="0">
                  <a:pos x="313" y="135"/>
                </a:cxn>
                <a:cxn ang="0">
                  <a:pos x="212" y="180"/>
                </a:cxn>
                <a:cxn ang="0">
                  <a:pos x="144" y="219"/>
                </a:cxn>
                <a:cxn ang="0">
                  <a:pos x="103" y="269"/>
                </a:cxn>
                <a:cxn ang="0">
                  <a:pos x="73" y="319"/>
                </a:cxn>
                <a:cxn ang="0">
                  <a:pos x="43" y="424"/>
                </a:cxn>
                <a:cxn ang="0">
                  <a:pos x="45" y="537"/>
                </a:cxn>
                <a:cxn ang="0">
                  <a:pos x="66" y="662"/>
                </a:cxn>
                <a:cxn ang="0">
                  <a:pos x="57" y="679"/>
                </a:cxn>
                <a:cxn ang="0">
                  <a:pos x="40" y="669"/>
                </a:cxn>
                <a:cxn ang="0">
                  <a:pos x="40" y="669"/>
                </a:cxn>
              </a:cxnLst>
              <a:rect l="0" t="0" r="r" b="b"/>
              <a:pathLst>
                <a:path w="607" h="679">
                  <a:moveTo>
                    <a:pt x="40" y="669"/>
                  </a:moveTo>
                  <a:lnTo>
                    <a:pt x="0" y="400"/>
                  </a:lnTo>
                  <a:lnTo>
                    <a:pt x="7" y="340"/>
                  </a:lnTo>
                  <a:lnTo>
                    <a:pt x="25" y="281"/>
                  </a:lnTo>
                  <a:lnTo>
                    <a:pt x="55" y="226"/>
                  </a:lnTo>
                  <a:lnTo>
                    <a:pt x="98" y="171"/>
                  </a:lnTo>
                  <a:lnTo>
                    <a:pt x="185" y="120"/>
                  </a:lnTo>
                  <a:lnTo>
                    <a:pt x="290" y="81"/>
                  </a:lnTo>
                  <a:lnTo>
                    <a:pt x="384" y="52"/>
                  </a:lnTo>
                  <a:lnTo>
                    <a:pt x="480" y="28"/>
                  </a:lnTo>
                  <a:lnTo>
                    <a:pt x="591" y="0"/>
                  </a:lnTo>
                  <a:lnTo>
                    <a:pt x="607" y="8"/>
                  </a:lnTo>
                  <a:lnTo>
                    <a:pt x="599" y="24"/>
                  </a:lnTo>
                  <a:lnTo>
                    <a:pt x="491" y="59"/>
                  </a:lnTo>
                  <a:lnTo>
                    <a:pt x="402" y="95"/>
                  </a:lnTo>
                  <a:lnTo>
                    <a:pt x="313" y="135"/>
                  </a:lnTo>
                  <a:lnTo>
                    <a:pt x="212" y="180"/>
                  </a:lnTo>
                  <a:lnTo>
                    <a:pt x="144" y="219"/>
                  </a:lnTo>
                  <a:lnTo>
                    <a:pt x="103" y="269"/>
                  </a:lnTo>
                  <a:lnTo>
                    <a:pt x="73" y="319"/>
                  </a:lnTo>
                  <a:lnTo>
                    <a:pt x="43" y="424"/>
                  </a:lnTo>
                  <a:lnTo>
                    <a:pt x="45" y="537"/>
                  </a:lnTo>
                  <a:lnTo>
                    <a:pt x="66" y="662"/>
                  </a:lnTo>
                  <a:lnTo>
                    <a:pt x="57" y="679"/>
                  </a:lnTo>
                  <a:lnTo>
                    <a:pt x="40" y="669"/>
                  </a:lnTo>
                  <a:lnTo>
                    <a:pt x="40" y="66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5" name="Freeform 124"/>
            <p:cNvSpPr>
              <a:spLocks/>
            </p:cNvSpPr>
            <p:nvPr/>
          </p:nvSpPr>
          <p:spPr bwMode="auto">
            <a:xfrm>
              <a:off x="4092" y="1208"/>
              <a:ext cx="27" cy="114"/>
            </a:xfrm>
            <a:custGeom>
              <a:avLst/>
              <a:gdLst/>
              <a:ahLst/>
              <a:cxnLst>
                <a:cxn ang="0">
                  <a:pos x="38" y="74"/>
                </a:cxn>
                <a:cxn ang="0">
                  <a:pos x="38" y="120"/>
                </a:cxn>
                <a:cxn ang="0">
                  <a:pos x="54" y="228"/>
                </a:cxn>
                <a:cxn ang="0">
                  <a:pos x="1" y="228"/>
                </a:cxn>
                <a:cxn ang="0">
                  <a:pos x="0" y="8"/>
                </a:cxn>
                <a:cxn ang="0">
                  <a:pos x="34" y="0"/>
                </a:cxn>
                <a:cxn ang="0">
                  <a:pos x="46" y="21"/>
                </a:cxn>
                <a:cxn ang="0">
                  <a:pos x="38" y="74"/>
                </a:cxn>
                <a:cxn ang="0">
                  <a:pos x="38" y="74"/>
                </a:cxn>
              </a:cxnLst>
              <a:rect l="0" t="0" r="r" b="b"/>
              <a:pathLst>
                <a:path w="54" h="228">
                  <a:moveTo>
                    <a:pt x="38" y="74"/>
                  </a:moveTo>
                  <a:lnTo>
                    <a:pt x="38" y="120"/>
                  </a:lnTo>
                  <a:lnTo>
                    <a:pt x="54" y="228"/>
                  </a:lnTo>
                  <a:lnTo>
                    <a:pt x="1" y="228"/>
                  </a:lnTo>
                  <a:lnTo>
                    <a:pt x="0" y="8"/>
                  </a:lnTo>
                  <a:lnTo>
                    <a:pt x="34" y="0"/>
                  </a:lnTo>
                  <a:lnTo>
                    <a:pt x="46" y="21"/>
                  </a:lnTo>
                  <a:lnTo>
                    <a:pt x="38" y="74"/>
                  </a:lnTo>
                  <a:lnTo>
                    <a:pt x="38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44" y="214290"/>
          <a:ext cx="8858312" cy="6429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1399"/>
          <a:stretch>
            <a:fillRect/>
          </a:stretch>
        </p:blipFill>
        <p:spPr bwMode="auto">
          <a:xfrm>
            <a:off x="0" y="285728"/>
            <a:ext cx="9144000" cy="6357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125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«Виды  профессиональной информационной деятельности человека  с  использованием технических  средств  и информационных  ресурсов»</vt:lpstr>
      <vt:lpstr>Информационная деятельность человека - </vt:lpstr>
      <vt:lpstr>Слайд 3</vt:lpstr>
      <vt:lpstr>Слайд 4</vt:lpstr>
      <vt:lpstr>Слайд 5</vt:lpstr>
      <vt:lpstr>Слайд 6</vt:lpstr>
      <vt:lpstr>Слайд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«Виды  профессиональной информационной деятельности человека  с  использованием технических  средств  и информационных  ресурсов»</dc:title>
  <dc:creator>Denis</dc:creator>
  <cp:lastModifiedBy>Denis</cp:lastModifiedBy>
  <cp:revision>19</cp:revision>
  <dcterms:created xsi:type="dcterms:W3CDTF">2001-12-31T22:39:20Z</dcterms:created>
  <dcterms:modified xsi:type="dcterms:W3CDTF">2002-01-01T00:42:00Z</dcterms:modified>
</cp:coreProperties>
</file>